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sldIdLst>
    <p:sldId id="260" r:id="rId2"/>
    <p:sldId id="256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5" r:id="rId11"/>
  </p:sldIdLst>
  <p:sldSz cx="7562850" cy="10688638"/>
  <p:notesSz cx="6888163" cy="10020300"/>
  <p:embeddedFontLst>
    <p:embeddedFont>
      <p:font typeface="TH Sarabun New" panose="020B0502040204020203" charset="-34"/>
      <p:regular r:id="rId12"/>
      <p:bold r:id="rId13"/>
      <p:italic r:id="rId14"/>
      <p:boldItalic r:id="rId15"/>
    </p:embeddedFont>
    <p:embeddedFont>
      <p:font typeface="Cordia New" panose="020B0304020202020204" pitchFamily="34" charset="-34"/>
      <p:regular r:id="rId16"/>
      <p:bold r:id="rId17"/>
      <p:italic r:id="rId18"/>
      <p:boldItalic r:id="rId19"/>
    </p:embeddedFont>
    <p:embeddedFont>
      <p:font typeface="Calibri Light" panose="020F0302020204030204" pitchFamily="34" charset="0"/>
      <p:regular r:id="rId20"/>
      <p:italic r:id="rId21"/>
    </p:embeddedFont>
    <p:embeddedFont>
      <p:font typeface="Angsana New" panose="02020603050405020304" pitchFamily="18" charset="-34"/>
      <p:regular r:id="rId22"/>
      <p:bold r:id="rId23"/>
      <p:italic r:id="rId24"/>
      <p:boldItalic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33A96"/>
    <a:srgbClr val="0071A9"/>
    <a:srgbClr val="3FA047"/>
    <a:srgbClr val="D23728"/>
    <a:srgbClr val="055093"/>
    <a:srgbClr val="D01A69"/>
    <a:srgbClr val="F4F3F3"/>
    <a:srgbClr val="FDF214"/>
    <a:srgbClr val="EF383C"/>
    <a:srgbClr val="EE46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41" autoAdjust="0"/>
    <p:restoredTop sz="94660"/>
  </p:normalViewPr>
  <p:slideViewPr>
    <p:cSldViewPr snapToGrid="0">
      <p:cViewPr varScale="1">
        <p:scale>
          <a:sx n="48" d="100"/>
          <a:sy n="48" d="100"/>
        </p:scale>
        <p:origin x="169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17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3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7214" y="1749275"/>
            <a:ext cx="6428423" cy="3721230"/>
          </a:xfrm>
        </p:spPr>
        <p:txBody>
          <a:bodyPr anchor="b"/>
          <a:lstStyle>
            <a:lvl1pPr algn="ctr">
              <a:defRPr sz="4963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5356" y="5614010"/>
            <a:ext cx="5672138" cy="2580613"/>
          </a:xfrm>
        </p:spPr>
        <p:txBody>
          <a:bodyPr/>
          <a:lstStyle>
            <a:lvl1pPr marL="0" indent="0" algn="ctr">
              <a:buNone/>
              <a:defRPr sz="1985"/>
            </a:lvl1pPr>
            <a:lvl2pPr marL="378150" indent="0" algn="ctr">
              <a:buNone/>
              <a:defRPr sz="1654"/>
            </a:lvl2pPr>
            <a:lvl3pPr marL="756300" indent="0" algn="ctr">
              <a:buNone/>
              <a:defRPr sz="1489"/>
            </a:lvl3pPr>
            <a:lvl4pPr marL="1134450" indent="0" algn="ctr">
              <a:buNone/>
              <a:defRPr sz="1323"/>
            </a:lvl4pPr>
            <a:lvl5pPr marL="1512600" indent="0" algn="ctr">
              <a:buNone/>
              <a:defRPr sz="1323"/>
            </a:lvl5pPr>
            <a:lvl6pPr marL="1890751" indent="0" algn="ctr">
              <a:buNone/>
              <a:defRPr sz="1323"/>
            </a:lvl6pPr>
            <a:lvl7pPr marL="2268901" indent="0" algn="ctr">
              <a:buNone/>
              <a:defRPr sz="1323"/>
            </a:lvl7pPr>
            <a:lvl8pPr marL="2647051" indent="0" algn="ctr">
              <a:buNone/>
              <a:defRPr sz="1323"/>
            </a:lvl8pPr>
            <a:lvl9pPr marL="3025201" indent="0" algn="ctr">
              <a:buNone/>
              <a:defRPr sz="1323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EE3FE-31FF-43F6-B738-10BAC54F2AD4}" type="datetimeFigureOut">
              <a:rPr lang="en-US" smtClean="0"/>
              <a:t>1/28/2022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FA6A4-22DE-4525-82CB-0195C2BDCD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415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EE3FE-31FF-43F6-B738-10BAC54F2AD4}" type="datetimeFigureOut">
              <a:rPr lang="en-US" smtClean="0"/>
              <a:t>1/28/2022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FA6A4-22DE-4525-82CB-0195C2BDCD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409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12165" y="569071"/>
            <a:ext cx="1630740" cy="9058127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946" y="569071"/>
            <a:ext cx="4797683" cy="9058127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EE3FE-31FF-43F6-B738-10BAC54F2AD4}" type="datetimeFigureOut">
              <a:rPr lang="en-US" smtClean="0"/>
              <a:t>1/28/2022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FA6A4-22DE-4525-82CB-0195C2BDCD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005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EE3FE-31FF-43F6-B738-10BAC54F2AD4}" type="datetimeFigureOut">
              <a:rPr lang="en-US" smtClean="0"/>
              <a:t>1/28/2022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FA6A4-22DE-4525-82CB-0195C2BDCD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487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6007" y="2664740"/>
            <a:ext cx="6522958" cy="4446176"/>
          </a:xfrm>
        </p:spPr>
        <p:txBody>
          <a:bodyPr anchor="b"/>
          <a:lstStyle>
            <a:lvl1pPr>
              <a:defRPr sz="4963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6007" y="7152978"/>
            <a:ext cx="6522958" cy="2338139"/>
          </a:xfrm>
        </p:spPr>
        <p:txBody>
          <a:bodyPr/>
          <a:lstStyle>
            <a:lvl1pPr marL="0" indent="0">
              <a:buNone/>
              <a:defRPr sz="1985">
                <a:solidFill>
                  <a:schemeClr val="tx1"/>
                </a:solidFill>
              </a:defRPr>
            </a:lvl1pPr>
            <a:lvl2pPr marL="378150" indent="0">
              <a:buNone/>
              <a:defRPr sz="1654">
                <a:solidFill>
                  <a:schemeClr val="tx1">
                    <a:tint val="75000"/>
                  </a:schemeClr>
                </a:solidFill>
              </a:defRPr>
            </a:lvl2pPr>
            <a:lvl3pPr marL="756300" indent="0">
              <a:buNone/>
              <a:defRPr sz="1489">
                <a:solidFill>
                  <a:schemeClr val="tx1">
                    <a:tint val="75000"/>
                  </a:schemeClr>
                </a:solidFill>
              </a:defRPr>
            </a:lvl3pPr>
            <a:lvl4pPr marL="1134450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2600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9075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890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705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520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EE3FE-31FF-43F6-B738-10BAC54F2AD4}" type="datetimeFigureOut">
              <a:rPr lang="en-US" smtClean="0"/>
              <a:t>1/28/2022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FA6A4-22DE-4525-82CB-0195C2BDCD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728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946" y="2845355"/>
            <a:ext cx="3214211" cy="6781843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8693" y="2845355"/>
            <a:ext cx="3214211" cy="6781843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EE3FE-31FF-43F6-B738-10BAC54F2AD4}" type="datetimeFigureOut">
              <a:rPr lang="en-US" smtClean="0"/>
              <a:t>1/28/2022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FA6A4-22DE-4525-82CB-0195C2BDCD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306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931" y="569073"/>
            <a:ext cx="6522958" cy="2065976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932" y="2620202"/>
            <a:ext cx="3199440" cy="1284120"/>
          </a:xfrm>
        </p:spPr>
        <p:txBody>
          <a:bodyPr anchor="b"/>
          <a:lstStyle>
            <a:lvl1pPr marL="0" indent="0">
              <a:buNone/>
              <a:defRPr sz="1985" b="1"/>
            </a:lvl1pPr>
            <a:lvl2pPr marL="378150" indent="0">
              <a:buNone/>
              <a:defRPr sz="1654" b="1"/>
            </a:lvl2pPr>
            <a:lvl3pPr marL="756300" indent="0">
              <a:buNone/>
              <a:defRPr sz="1489" b="1"/>
            </a:lvl3pPr>
            <a:lvl4pPr marL="1134450" indent="0">
              <a:buNone/>
              <a:defRPr sz="1323" b="1"/>
            </a:lvl4pPr>
            <a:lvl5pPr marL="1512600" indent="0">
              <a:buNone/>
              <a:defRPr sz="1323" b="1"/>
            </a:lvl5pPr>
            <a:lvl6pPr marL="1890751" indent="0">
              <a:buNone/>
              <a:defRPr sz="1323" b="1"/>
            </a:lvl6pPr>
            <a:lvl7pPr marL="2268901" indent="0">
              <a:buNone/>
              <a:defRPr sz="1323" b="1"/>
            </a:lvl7pPr>
            <a:lvl8pPr marL="2647051" indent="0">
              <a:buNone/>
              <a:defRPr sz="1323" b="1"/>
            </a:lvl8pPr>
            <a:lvl9pPr marL="3025201" indent="0">
              <a:buNone/>
              <a:defRPr sz="1323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932" y="3904322"/>
            <a:ext cx="3199440" cy="5742669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8693" y="2620202"/>
            <a:ext cx="3215196" cy="1284120"/>
          </a:xfrm>
        </p:spPr>
        <p:txBody>
          <a:bodyPr anchor="b"/>
          <a:lstStyle>
            <a:lvl1pPr marL="0" indent="0">
              <a:buNone/>
              <a:defRPr sz="1985" b="1"/>
            </a:lvl1pPr>
            <a:lvl2pPr marL="378150" indent="0">
              <a:buNone/>
              <a:defRPr sz="1654" b="1"/>
            </a:lvl2pPr>
            <a:lvl3pPr marL="756300" indent="0">
              <a:buNone/>
              <a:defRPr sz="1489" b="1"/>
            </a:lvl3pPr>
            <a:lvl4pPr marL="1134450" indent="0">
              <a:buNone/>
              <a:defRPr sz="1323" b="1"/>
            </a:lvl4pPr>
            <a:lvl5pPr marL="1512600" indent="0">
              <a:buNone/>
              <a:defRPr sz="1323" b="1"/>
            </a:lvl5pPr>
            <a:lvl6pPr marL="1890751" indent="0">
              <a:buNone/>
              <a:defRPr sz="1323" b="1"/>
            </a:lvl6pPr>
            <a:lvl7pPr marL="2268901" indent="0">
              <a:buNone/>
              <a:defRPr sz="1323" b="1"/>
            </a:lvl7pPr>
            <a:lvl8pPr marL="2647051" indent="0">
              <a:buNone/>
              <a:defRPr sz="1323" b="1"/>
            </a:lvl8pPr>
            <a:lvl9pPr marL="3025201" indent="0">
              <a:buNone/>
              <a:defRPr sz="1323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8693" y="3904322"/>
            <a:ext cx="3215196" cy="5742669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EE3FE-31FF-43F6-B738-10BAC54F2AD4}" type="datetimeFigureOut">
              <a:rPr lang="en-US" smtClean="0"/>
              <a:t>1/28/2022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FA6A4-22DE-4525-82CB-0195C2BDCD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479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EE3FE-31FF-43F6-B738-10BAC54F2AD4}" type="datetimeFigureOut">
              <a:rPr lang="en-US" smtClean="0"/>
              <a:t>1/28/2022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FA6A4-22DE-4525-82CB-0195C2BDCD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748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EE3FE-31FF-43F6-B738-10BAC54F2AD4}" type="datetimeFigureOut">
              <a:rPr lang="en-US" smtClean="0"/>
              <a:t>1/28/2022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FA6A4-22DE-4525-82CB-0195C2BDCD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0165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931" y="712576"/>
            <a:ext cx="2439216" cy="2494016"/>
          </a:xfrm>
        </p:spPr>
        <p:txBody>
          <a:bodyPr anchor="b"/>
          <a:lstStyle>
            <a:lvl1pPr>
              <a:defRPr sz="2647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5196" y="1538968"/>
            <a:ext cx="3828693" cy="7595861"/>
          </a:xfrm>
        </p:spPr>
        <p:txBody>
          <a:bodyPr/>
          <a:lstStyle>
            <a:lvl1pPr>
              <a:defRPr sz="2647"/>
            </a:lvl1pPr>
            <a:lvl2pPr>
              <a:defRPr sz="2316"/>
            </a:lvl2pPr>
            <a:lvl3pPr>
              <a:defRPr sz="1985"/>
            </a:lvl3pPr>
            <a:lvl4pPr>
              <a:defRPr sz="1654"/>
            </a:lvl4pPr>
            <a:lvl5pPr>
              <a:defRPr sz="1654"/>
            </a:lvl5pPr>
            <a:lvl6pPr>
              <a:defRPr sz="1654"/>
            </a:lvl6pPr>
            <a:lvl7pPr>
              <a:defRPr sz="1654"/>
            </a:lvl7pPr>
            <a:lvl8pPr>
              <a:defRPr sz="1654"/>
            </a:lvl8pPr>
            <a:lvl9pPr>
              <a:defRPr sz="1654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931" y="3206592"/>
            <a:ext cx="2439216" cy="5940607"/>
          </a:xfrm>
        </p:spPr>
        <p:txBody>
          <a:bodyPr/>
          <a:lstStyle>
            <a:lvl1pPr marL="0" indent="0">
              <a:buNone/>
              <a:defRPr sz="1323"/>
            </a:lvl1pPr>
            <a:lvl2pPr marL="378150" indent="0">
              <a:buNone/>
              <a:defRPr sz="1158"/>
            </a:lvl2pPr>
            <a:lvl3pPr marL="756300" indent="0">
              <a:buNone/>
              <a:defRPr sz="993"/>
            </a:lvl3pPr>
            <a:lvl4pPr marL="1134450" indent="0">
              <a:buNone/>
              <a:defRPr sz="827"/>
            </a:lvl4pPr>
            <a:lvl5pPr marL="1512600" indent="0">
              <a:buNone/>
              <a:defRPr sz="827"/>
            </a:lvl5pPr>
            <a:lvl6pPr marL="1890751" indent="0">
              <a:buNone/>
              <a:defRPr sz="827"/>
            </a:lvl6pPr>
            <a:lvl7pPr marL="2268901" indent="0">
              <a:buNone/>
              <a:defRPr sz="827"/>
            </a:lvl7pPr>
            <a:lvl8pPr marL="2647051" indent="0">
              <a:buNone/>
              <a:defRPr sz="827"/>
            </a:lvl8pPr>
            <a:lvl9pPr marL="3025201" indent="0">
              <a:buNone/>
              <a:defRPr sz="827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EE3FE-31FF-43F6-B738-10BAC54F2AD4}" type="datetimeFigureOut">
              <a:rPr lang="en-US" smtClean="0"/>
              <a:t>1/28/2022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FA6A4-22DE-4525-82CB-0195C2BDCD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173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931" y="712576"/>
            <a:ext cx="2439216" cy="2494016"/>
          </a:xfrm>
        </p:spPr>
        <p:txBody>
          <a:bodyPr anchor="b"/>
          <a:lstStyle>
            <a:lvl1pPr>
              <a:defRPr sz="2647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5196" y="1538968"/>
            <a:ext cx="3828693" cy="7595861"/>
          </a:xfrm>
        </p:spPr>
        <p:txBody>
          <a:bodyPr anchor="t"/>
          <a:lstStyle>
            <a:lvl1pPr marL="0" indent="0">
              <a:buNone/>
              <a:defRPr sz="2647"/>
            </a:lvl1pPr>
            <a:lvl2pPr marL="378150" indent="0">
              <a:buNone/>
              <a:defRPr sz="2316"/>
            </a:lvl2pPr>
            <a:lvl3pPr marL="756300" indent="0">
              <a:buNone/>
              <a:defRPr sz="1985"/>
            </a:lvl3pPr>
            <a:lvl4pPr marL="1134450" indent="0">
              <a:buNone/>
              <a:defRPr sz="1654"/>
            </a:lvl4pPr>
            <a:lvl5pPr marL="1512600" indent="0">
              <a:buNone/>
              <a:defRPr sz="1654"/>
            </a:lvl5pPr>
            <a:lvl6pPr marL="1890751" indent="0">
              <a:buNone/>
              <a:defRPr sz="1654"/>
            </a:lvl6pPr>
            <a:lvl7pPr marL="2268901" indent="0">
              <a:buNone/>
              <a:defRPr sz="1654"/>
            </a:lvl7pPr>
            <a:lvl8pPr marL="2647051" indent="0">
              <a:buNone/>
              <a:defRPr sz="1654"/>
            </a:lvl8pPr>
            <a:lvl9pPr marL="3025201" indent="0">
              <a:buNone/>
              <a:defRPr sz="1654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931" y="3206592"/>
            <a:ext cx="2439216" cy="5940607"/>
          </a:xfrm>
        </p:spPr>
        <p:txBody>
          <a:bodyPr/>
          <a:lstStyle>
            <a:lvl1pPr marL="0" indent="0">
              <a:buNone/>
              <a:defRPr sz="1323"/>
            </a:lvl1pPr>
            <a:lvl2pPr marL="378150" indent="0">
              <a:buNone/>
              <a:defRPr sz="1158"/>
            </a:lvl2pPr>
            <a:lvl3pPr marL="756300" indent="0">
              <a:buNone/>
              <a:defRPr sz="993"/>
            </a:lvl3pPr>
            <a:lvl4pPr marL="1134450" indent="0">
              <a:buNone/>
              <a:defRPr sz="827"/>
            </a:lvl4pPr>
            <a:lvl5pPr marL="1512600" indent="0">
              <a:buNone/>
              <a:defRPr sz="827"/>
            </a:lvl5pPr>
            <a:lvl6pPr marL="1890751" indent="0">
              <a:buNone/>
              <a:defRPr sz="827"/>
            </a:lvl6pPr>
            <a:lvl7pPr marL="2268901" indent="0">
              <a:buNone/>
              <a:defRPr sz="827"/>
            </a:lvl7pPr>
            <a:lvl8pPr marL="2647051" indent="0">
              <a:buNone/>
              <a:defRPr sz="827"/>
            </a:lvl8pPr>
            <a:lvl9pPr marL="3025201" indent="0">
              <a:buNone/>
              <a:defRPr sz="827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EE3FE-31FF-43F6-B738-10BAC54F2AD4}" type="datetimeFigureOut">
              <a:rPr lang="en-US" smtClean="0"/>
              <a:t>1/28/2022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FA6A4-22DE-4525-82CB-0195C2BDCD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735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946" y="569073"/>
            <a:ext cx="6522958" cy="20659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946" y="2845355"/>
            <a:ext cx="6522958" cy="67818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946" y="9906786"/>
            <a:ext cx="1701641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5EE3FE-31FF-43F6-B738-10BAC54F2AD4}" type="datetimeFigureOut">
              <a:rPr lang="en-US" smtClean="0"/>
              <a:t>1/28/2022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5194" y="9906786"/>
            <a:ext cx="2552462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41263" y="9906786"/>
            <a:ext cx="1701641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DFA6A4-22DE-4525-82CB-0195C2BDCD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616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6300" rtl="0" eaLnBrk="1" latinLnBrk="0" hangingPunct="1">
        <a:lnSpc>
          <a:spcPct val="90000"/>
        </a:lnSpc>
        <a:spcBef>
          <a:spcPct val="0"/>
        </a:spcBef>
        <a:buNone/>
        <a:defRPr sz="363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9075" indent="-189075" algn="l" defTabSz="75630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6" kern="1200">
          <a:solidFill>
            <a:schemeClr val="tx1"/>
          </a:solidFill>
          <a:latin typeface="+mn-lt"/>
          <a:ea typeface="+mn-ea"/>
          <a:cs typeface="+mn-cs"/>
        </a:defRPr>
      </a:lvl1pPr>
      <a:lvl2pPr marL="567225" indent="-189075" algn="l" defTabSz="756300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2pPr>
      <a:lvl3pPr marL="945375" indent="-189075" algn="l" defTabSz="756300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654" kern="1200">
          <a:solidFill>
            <a:schemeClr val="tx1"/>
          </a:solidFill>
          <a:latin typeface="+mn-lt"/>
          <a:ea typeface="+mn-ea"/>
          <a:cs typeface="+mn-cs"/>
        </a:defRPr>
      </a:lvl3pPr>
      <a:lvl4pPr marL="1323525" indent="-189075" algn="l" defTabSz="756300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4pPr>
      <a:lvl5pPr marL="1701676" indent="-189075" algn="l" defTabSz="756300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5pPr>
      <a:lvl6pPr marL="2079826" indent="-189075" algn="l" defTabSz="756300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6pPr>
      <a:lvl7pPr marL="2457976" indent="-189075" algn="l" defTabSz="756300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7pPr>
      <a:lvl8pPr marL="2836126" indent="-189075" algn="l" defTabSz="756300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8pPr>
      <a:lvl9pPr marL="3214276" indent="-189075" algn="l" defTabSz="756300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6300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1pPr>
      <a:lvl2pPr marL="378150" algn="l" defTabSz="756300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2pPr>
      <a:lvl3pPr marL="756300" algn="l" defTabSz="756300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3pPr>
      <a:lvl4pPr marL="1134450" algn="l" defTabSz="756300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4pPr>
      <a:lvl5pPr marL="1512600" algn="l" defTabSz="756300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5pPr>
      <a:lvl6pPr marL="1890751" algn="l" defTabSz="756300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6pPr>
      <a:lvl7pPr marL="2268901" algn="l" defTabSz="756300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7pPr>
      <a:lvl8pPr marL="2647051" algn="l" defTabSz="756300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8pPr>
      <a:lvl9pPr marL="3025201" algn="l" defTabSz="756300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9.png"/><Relationship Id="rId4" Type="http://schemas.openxmlformats.org/officeDocument/2006/relationships/image" Target="../media/image11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9.png"/><Relationship Id="rId4" Type="http://schemas.openxmlformats.org/officeDocument/2006/relationships/image" Target="../media/image15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9.png"/><Relationship Id="rId4" Type="http://schemas.openxmlformats.org/officeDocument/2006/relationships/image" Target="../media/image18.pn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5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29" b="14767"/>
          <a:stretch/>
        </p:blipFill>
        <p:spPr bwMode="auto">
          <a:xfrm>
            <a:off x="2893511" y="2850277"/>
            <a:ext cx="4823217" cy="64845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รูปภาพ 4">
            <a:extLst>
              <a:ext uri="{FF2B5EF4-FFF2-40B4-BE49-F238E27FC236}">
                <a16:creationId xmlns="" xmlns:a16="http://schemas.microsoft.com/office/drawing/2014/main" id="{EDCAB4F3-C269-428B-9AAA-9E2916573A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0519"/>
            <a:ext cx="7555131" cy="10688638"/>
          </a:xfrm>
          <a:prstGeom prst="rect">
            <a:avLst/>
          </a:prstGeom>
        </p:spPr>
      </p:pic>
      <p:pic>
        <p:nvPicPr>
          <p:cNvPr id="3" name="รูปภาพ 2">
            <a:extLst>
              <a:ext uri="{FF2B5EF4-FFF2-40B4-BE49-F238E27FC236}">
                <a16:creationId xmlns="" xmlns:a16="http://schemas.microsoft.com/office/drawing/2014/main" id="{9C7DE53A-5DD6-4E56-93B3-097F0881211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668" r="41704" b="18793"/>
          <a:stretch/>
        </p:blipFill>
        <p:spPr>
          <a:xfrm>
            <a:off x="3860" y="4667534"/>
            <a:ext cx="4404368" cy="4012442"/>
          </a:xfrm>
          <a:prstGeom prst="rect">
            <a:avLst/>
          </a:prstGeom>
        </p:spPr>
      </p:pic>
      <p:pic>
        <p:nvPicPr>
          <p:cNvPr id="6" name="รูปภาพ 5">
            <a:extLst>
              <a:ext uri="{FF2B5EF4-FFF2-40B4-BE49-F238E27FC236}">
                <a16:creationId xmlns="" xmlns:a16="http://schemas.microsoft.com/office/drawing/2014/main" id="{2F24256E-704C-4077-8F1F-EB4129254BB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54" t="41625" b="24794"/>
          <a:stretch/>
        </p:blipFill>
        <p:spPr>
          <a:xfrm>
            <a:off x="6482687" y="4449170"/>
            <a:ext cx="1076303" cy="3589361"/>
          </a:xfrm>
          <a:prstGeom prst="rect">
            <a:avLst/>
          </a:prstGeom>
        </p:spPr>
      </p:pic>
      <p:pic>
        <p:nvPicPr>
          <p:cNvPr id="10" name="รูปภาพ 9">
            <a:extLst>
              <a:ext uri="{FF2B5EF4-FFF2-40B4-BE49-F238E27FC236}">
                <a16:creationId xmlns="" xmlns:a16="http://schemas.microsoft.com/office/drawing/2014/main" id="{1A1CF88A-9125-4D26-8AB3-EA43D9F0C92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55" r="35923" b="41265"/>
          <a:stretch/>
        </p:blipFill>
        <p:spPr>
          <a:xfrm>
            <a:off x="3860" y="2913132"/>
            <a:ext cx="4841096" cy="3364838"/>
          </a:xfrm>
          <a:prstGeom prst="rect">
            <a:avLst/>
          </a:prstGeom>
        </p:spPr>
      </p:pic>
      <p:pic>
        <p:nvPicPr>
          <p:cNvPr id="12" name="รูปภาพ 11">
            <a:extLst>
              <a:ext uri="{FF2B5EF4-FFF2-40B4-BE49-F238E27FC236}">
                <a16:creationId xmlns="" xmlns:a16="http://schemas.microsoft.com/office/drawing/2014/main" id="{D641C4F4-8E04-47F7-AC55-57C96EC8178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71" t="39327" r="60852" b="56332"/>
          <a:stretch/>
        </p:blipFill>
        <p:spPr>
          <a:xfrm>
            <a:off x="900752" y="4203510"/>
            <a:ext cx="2060812" cy="464024"/>
          </a:xfrm>
          <a:prstGeom prst="rect">
            <a:avLst/>
          </a:prstGeom>
        </p:spPr>
      </p:pic>
      <p:pic>
        <p:nvPicPr>
          <p:cNvPr id="13" name="รูปภาพ 12">
            <a:extLst>
              <a:ext uri="{FF2B5EF4-FFF2-40B4-BE49-F238E27FC236}">
                <a16:creationId xmlns="" xmlns:a16="http://schemas.microsoft.com/office/drawing/2014/main" id="{0A46A997-9864-4789-A24E-04C0162EB42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3" t="47371" r="76206" b="44585"/>
          <a:stretch/>
        </p:blipFill>
        <p:spPr>
          <a:xfrm>
            <a:off x="363801" y="5131559"/>
            <a:ext cx="1536447" cy="1029748"/>
          </a:xfrm>
          <a:prstGeom prst="rect">
            <a:avLst/>
          </a:prstGeom>
        </p:spPr>
      </p:pic>
      <p:sp>
        <p:nvSpPr>
          <p:cNvPr id="17" name="กล่องข้อความ 16">
            <a:extLst>
              <a:ext uri="{FF2B5EF4-FFF2-40B4-BE49-F238E27FC236}">
                <a16:creationId xmlns="" xmlns:a16="http://schemas.microsoft.com/office/drawing/2014/main" id="{ED360433-4FD9-42DA-934A-E9DB0C70D6A0}"/>
              </a:ext>
            </a:extLst>
          </p:cNvPr>
          <p:cNvSpPr txBox="1"/>
          <p:nvPr/>
        </p:nvSpPr>
        <p:spPr>
          <a:xfrm>
            <a:off x="3431569" y="9572527"/>
            <a:ext cx="3975833" cy="12157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h-TH" sz="1900" b="1" dirty="0">
                <a:solidFill>
                  <a:srgbClr val="D01A69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กลุ่มสาระการ</a:t>
            </a:r>
            <a:r>
              <a:rPr lang="th-TH" sz="1900" b="1" dirty="0" smtClean="0">
                <a:solidFill>
                  <a:srgbClr val="D01A69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เรียนรู้วิทยาศาสตร์และเทคโนโลยี</a:t>
            </a:r>
            <a:endParaRPr lang="th-TH" sz="1900" b="1" dirty="0">
              <a:solidFill>
                <a:srgbClr val="D01A69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r"/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โรงเรียนหนองสูงสามัคคีวิทยา อำเภอหนองสูง จังหวัดมุกดาหาร</a:t>
            </a:r>
          </a:p>
          <a:p>
            <a:pPr algn="r"/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สำนักงานเขตพื้นที่การศึกษามัธยมศึกษามุกดาหาร</a:t>
            </a:r>
          </a:p>
          <a:p>
            <a:pPr algn="r"/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2" name="กล่องข้อความ 21">
            <a:extLst>
              <a:ext uri="{FF2B5EF4-FFF2-40B4-BE49-F238E27FC236}">
                <a16:creationId xmlns="" xmlns:a16="http://schemas.microsoft.com/office/drawing/2014/main" id="{066C8AC2-E73B-42EF-9F02-790AD05493CC}"/>
              </a:ext>
            </a:extLst>
          </p:cNvPr>
          <p:cNvSpPr txBox="1"/>
          <p:nvPr/>
        </p:nvSpPr>
        <p:spPr>
          <a:xfrm>
            <a:off x="349099" y="538124"/>
            <a:ext cx="4913600" cy="1055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th-TH" sz="4000" b="1" dirty="0" smtClean="0">
                <a:solidFill>
                  <a:srgbClr val="D01A69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ข้อตกลง</a:t>
            </a:r>
            <a:r>
              <a:rPr lang="th-TH" sz="4000" b="1" dirty="0">
                <a:solidFill>
                  <a:srgbClr val="D01A69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ในการพัฒนางาน</a:t>
            </a:r>
          </a:p>
          <a:p>
            <a:pPr>
              <a:lnSpc>
                <a:spcPct val="80000"/>
              </a:lnSpc>
            </a:pP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(</a:t>
            </a:r>
            <a:r>
              <a:rPr lang="en-US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Performance Agreement : PA)</a:t>
            </a:r>
            <a:endParaRPr lang="th-TH" sz="3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3" name="กล่องข้อความ 22">
            <a:extLst>
              <a:ext uri="{FF2B5EF4-FFF2-40B4-BE49-F238E27FC236}">
                <a16:creationId xmlns="" xmlns:a16="http://schemas.microsoft.com/office/drawing/2014/main" id="{B88764BE-B7C7-4DAE-86BA-17C12BA3BE12}"/>
              </a:ext>
            </a:extLst>
          </p:cNvPr>
          <p:cNvSpPr txBox="1"/>
          <p:nvPr/>
        </p:nvSpPr>
        <p:spPr>
          <a:xfrm>
            <a:off x="390147" y="1603567"/>
            <a:ext cx="4180115" cy="99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สำหรับข้าราชการครูและบุคลากรทางการศึกษา</a:t>
            </a:r>
          </a:p>
          <a:p>
            <a:pPr>
              <a:lnSpc>
                <a:spcPct val="80000"/>
              </a:lnSpc>
            </a:pP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ตำแหน่งครู </a:t>
            </a:r>
            <a:r>
              <a:rPr lang="th-TH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วิทย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ฐานะครูชำนาญ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รพิเศษ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>
              <a:lnSpc>
                <a:spcPct val="80000"/>
              </a:lnSpc>
            </a:pP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ประจำปีงบประมาณ พ.ศ.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2565 (ครั้งที่ 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)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4" name="กล่องข้อความ 23">
            <a:extLst>
              <a:ext uri="{FF2B5EF4-FFF2-40B4-BE49-F238E27FC236}">
                <a16:creationId xmlns="" xmlns:a16="http://schemas.microsoft.com/office/drawing/2014/main" id="{5B9C2997-41AD-443D-A52A-BBC4F8B81CE7}"/>
              </a:ext>
            </a:extLst>
          </p:cNvPr>
          <p:cNvSpPr txBox="1"/>
          <p:nvPr/>
        </p:nvSpPr>
        <p:spPr>
          <a:xfrm>
            <a:off x="363802" y="7304682"/>
            <a:ext cx="384111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  <a:cs typeface="TH Sarabun New" panose="020B0500040200020003" pitchFamily="34" charset="-34"/>
              </a:rPr>
              <a:t>จัดทำข้อตกลงโดย</a:t>
            </a:r>
          </a:p>
          <a:p>
            <a:r>
              <a:rPr lang="th-TH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  <a:cs typeface="TH Sarabun New" panose="020B0500040200020003" pitchFamily="34" charset="-34"/>
              </a:rPr>
              <a:t>นาง</a:t>
            </a:r>
            <a:r>
              <a:rPr lang="th-TH" sz="3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  <a:cs typeface="TH Sarabun New" panose="020B0500040200020003" pitchFamily="34" charset="-34"/>
              </a:rPr>
              <a:t>ลลิพัฒน์</a:t>
            </a:r>
            <a:r>
              <a:rPr lang="th-TH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  <a:cs typeface="TH Sarabun New" panose="020B0500040200020003" pitchFamily="34" charset="-34"/>
              </a:rPr>
              <a:t>      สายสุ</a:t>
            </a:r>
            <a:r>
              <a:rPr lang="th-TH" sz="3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  <a:cs typeface="TH Sarabun New" panose="020B0500040200020003" pitchFamily="34" charset="-34"/>
              </a:rPr>
              <a:t>ริย์</a:t>
            </a:r>
            <a:endParaRPr lang="th-TH" sz="3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  <a:cs typeface="TH Sarabun New" panose="020B0500040200020003" pitchFamily="34" charset="-34"/>
              </a:rPr>
              <a:t>ตำแหน่งครู </a:t>
            </a:r>
            <a:r>
              <a:rPr lang="th-TH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  <a:cs typeface="TH Sarabun New" panose="020B0500040200020003" pitchFamily="34" charset="-34"/>
              </a:rPr>
              <a:t>วิทยฐานะครูชำนาญกา</a:t>
            </a:r>
            <a:r>
              <a:rPr lang="th-TH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  <a:cs typeface="TH Sarabun New" panose="020B0500040200020003" pitchFamily="34" charset="-34"/>
              </a:rPr>
              <a:t>รพิเศษ</a:t>
            </a:r>
            <a:endParaRPr lang="th-TH" sz="2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5" name="รูปภาพ 24">
            <a:extLst>
              <a:ext uri="{FF2B5EF4-FFF2-40B4-BE49-F238E27FC236}">
                <a16:creationId xmlns="" xmlns:a16="http://schemas.microsoft.com/office/drawing/2014/main" id="{0E44DCC8-7113-4DCC-BEC0-FFE0F407D7C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62699" y="483654"/>
            <a:ext cx="1792101" cy="1610719"/>
          </a:xfrm>
          <a:prstGeom prst="rect">
            <a:avLst/>
          </a:prstGeom>
        </p:spPr>
      </p:pic>
      <p:pic>
        <p:nvPicPr>
          <p:cNvPr id="4" name="รูปภาพ 3">
            <a:extLst>
              <a:ext uri="{FF2B5EF4-FFF2-40B4-BE49-F238E27FC236}">
                <a16:creationId xmlns="" xmlns:a16="http://schemas.microsoft.com/office/drawing/2014/main" id="{8D94050F-9A85-4C8A-B29B-CD0B73CE48D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9108" y="2277293"/>
            <a:ext cx="1380044" cy="584635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="" xmlns:a16="http://schemas.microsoft.com/office/drawing/2014/main" id="{3D4435C4-B441-42E7-9AD3-31C0F664A94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225" y="2276451"/>
            <a:ext cx="1621971" cy="477769"/>
          </a:xfrm>
          <a:prstGeom prst="rect">
            <a:avLst/>
          </a:prstGeom>
        </p:spPr>
      </p:pic>
      <p:sp>
        <p:nvSpPr>
          <p:cNvPr id="16" name="กล่องข้อความ 15">
            <a:extLst>
              <a:ext uri="{FF2B5EF4-FFF2-40B4-BE49-F238E27FC236}">
                <a16:creationId xmlns="" xmlns:a16="http://schemas.microsoft.com/office/drawing/2014/main" id="{B88764BE-B7C7-4DAE-86BA-17C12BA3BE12}"/>
              </a:ext>
            </a:extLst>
          </p:cNvPr>
          <p:cNvSpPr txBox="1"/>
          <p:nvPr/>
        </p:nvSpPr>
        <p:spPr>
          <a:xfrm>
            <a:off x="472975" y="2493179"/>
            <a:ext cx="3178829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1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 </a:t>
            </a:r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ตุลาคม พ.ศ. 2564 ถึงวันที่ 31 มีนาคม พ.ศ. 2565</a:t>
            </a:r>
          </a:p>
        </p:txBody>
      </p:sp>
    </p:spTree>
    <p:extLst>
      <p:ext uri="{BB962C8B-B14F-4D97-AF65-F5344CB8AC3E}">
        <p14:creationId xmlns:p14="http://schemas.microsoft.com/office/powerpoint/2010/main" val="3857768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>
            <a:extLst>
              <a:ext uri="{FF2B5EF4-FFF2-40B4-BE49-F238E27FC236}">
                <a16:creationId xmlns="" xmlns:a16="http://schemas.microsoft.com/office/drawing/2014/main" id="{165B102E-2EF6-43C7-802D-4B79D2BB50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" y="0"/>
            <a:ext cx="7555131" cy="10688638"/>
          </a:xfrm>
          <a:prstGeom prst="rect">
            <a:avLst/>
          </a:prstGeom>
        </p:spPr>
      </p:pic>
      <p:pic>
        <p:nvPicPr>
          <p:cNvPr id="3" name="รูปภาพ 2">
            <a:extLst>
              <a:ext uri="{FF2B5EF4-FFF2-40B4-BE49-F238E27FC236}">
                <a16:creationId xmlns="" xmlns:a16="http://schemas.microsoft.com/office/drawing/2014/main" id="{5F62AFED-7330-422A-B842-AFFE037F70A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39" r="66632" b="39349"/>
          <a:stretch/>
        </p:blipFill>
        <p:spPr>
          <a:xfrm>
            <a:off x="3859" y="5786650"/>
            <a:ext cx="2520977" cy="696037"/>
          </a:xfrm>
          <a:prstGeom prst="rect">
            <a:avLst/>
          </a:prstGeom>
        </p:spPr>
      </p:pic>
      <p:pic>
        <p:nvPicPr>
          <p:cNvPr id="8" name="รูปภาพ 7">
            <a:extLst>
              <a:ext uri="{FF2B5EF4-FFF2-40B4-BE49-F238E27FC236}">
                <a16:creationId xmlns="" xmlns:a16="http://schemas.microsoft.com/office/drawing/2014/main" id="{884DA050-AEFF-4CFE-9326-40562975604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863" b="39349"/>
          <a:stretch/>
        </p:blipFill>
        <p:spPr>
          <a:xfrm>
            <a:off x="3859" y="6291618"/>
            <a:ext cx="7555131" cy="191069"/>
          </a:xfrm>
          <a:prstGeom prst="rect">
            <a:avLst/>
          </a:prstGeom>
        </p:spPr>
      </p:pic>
      <p:pic>
        <p:nvPicPr>
          <p:cNvPr id="6" name="รูปภาพ 5">
            <a:extLst>
              <a:ext uri="{FF2B5EF4-FFF2-40B4-BE49-F238E27FC236}">
                <a16:creationId xmlns="" xmlns:a16="http://schemas.microsoft.com/office/drawing/2014/main" id="{73FE16E7-D23F-4860-9A69-D8AB9159C1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935" t="52223" b="29263"/>
          <a:stretch/>
        </p:blipFill>
        <p:spPr>
          <a:xfrm>
            <a:off x="6496334" y="5581934"/>
            <a:ext cx="1062656" cy="1978926"/>
          </a:xfrm>
          <a:prstGeom prst="rect">
            <a:avLst/>
          </a:prstGeom>
        </p:spPr>
      </p:pic>
      <p:pic>
        <p:nvPicPr>
          <p:cNvPr id="10" name="รูปภาพ 9">
            <a:extLst>
              <a:ext uri="{FF2B5EF4-FFF2-40B4-BE49-F238E27FC236}">
                <a16:creationId xmlns="" xmlns:a16="http://schemas.microsoft.com/office/drawing/2014/main" id="{42509697-AE66-4EE8-B0B4-5D7D50D9637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50" b="7173"/>
          <a:stretch/>
        </p:blipFill>
        <p:spPr>
          <a:xfrm>
            <a:off x="3859" y="7369791"/>
            <a:ext cx="7555131" cy="2552132"/>
          </a:xfrm>
          <a:prstGeom prst="rect">
            <a:avLst/>
          </a:prstGeom>
        </p:spPr>
      </p:pic>
      <p:sp>
        <p:nvSpPr>
          <p:cNvPr id="9" name="สี่เหลี่ยมผืนผ้า 8">
            <a:extLst>
              <a:ext uri="{FF2B5EF4-FFF2-40B4-BE49-F238E27FC236}">
                <a16:creationId xmlns="" xmlns:a16="http://schemas.microsoft.com/office/drawing/2014/main" id="{7C30676E-07C2-4A47-806B-6E48C766B8DD}"/>
              </a:ext>
            </a:extLst>
          </p:cNvPr>
          <p:cNvSpPr/>
          <p:nvPr/>
        </p:nvSpPr>
        <p:spPr>
          <a:xfrm>
            <a:off x="1267965" y="5133147"/>
            <a:ext cx="49209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โรงเรียนหนองสูงสามัคคีวิทยา อำเภอหนองสูง จังหวัดมุกดาหาร</a:t>
            </a:r>
          </a:p>
          <a:p>
            <a:pPr algn="ctr"/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สำนักงานเขตพื้นที่การศึกษามัธยมศึกษามุกดาหาร</a:t>
            </a:r>
          </a:p>
          <a:p>
            <a:pPr algn="ctr"/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สำนักงานคณะกรรมการการศึกษาขั้นพื้นฐาน</a:t>
            </a:r>
            <a:b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กระทรวงศึกษาธิการ</a:t>
            </a:r>
          </a:p>
        </p:txBody>
      </p:sp>
      <p:pic>
        <p:nvPicPr>
          <p:cNvPr id="11" name="รูปภาพ 10">
            <a:extLst>
              <a:ext uri="{FF2B5EF4-FFF2-40B4-BE49-F238E27FC236}">
                <a16:creationId xmlns="" xmlns:a16="http://schemas.microsoft.com/office/drawing/2014/main" id="{7235928C-6800-49E7-A1E8-4B6B7ECBFAF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32366" y="3461330"/>
            <a:ext cx="1792101" cy="1610719"/>
          </a:xfrm>
          <a:prstGeom prst="rect">
            <a:avLst/>
          </a:prstGeom>
        </p:spPr>
      </p:pic>
      <p:pic>
        <p:nvPicPr>
          <p:cNvPr id="12" name="รูปภาพ 11">
            <a:extLst>
              <a:ext uri="{FF2B5EF4-FFF2-40B4-BE49-F238E27FC236}">
                <a16:creationId xmlns="" xmlns:a16="http://schemas.microsoft.com/office/drawing/2014/main" id="{5ECB277D-CF95-4F82-8B8F-32913A04A71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1684" y="4382522"/>
            <a:ext cx="1380044" cy="584635"/>
          </a:xfrm>
          <a:prstGeom prst="rect">
            <a:avLst/>
          </a:prstGeom>
        </p:spPr>
      </p:pic>
      <p:pic>
        <p:nvPicPr>
          <p:cNvPr id="13" name="รูปภาพ 12">
            <a:extLst>
              <a:ext uri="{FF2B5EF4-FFF2-40B4-BE49-F238E27FC236}">
                <a16:creationId xmlns="" xmlns:a16="http://schemas.microsoft.com/office/drawing/2014/main" id="{FFF59B72-4977-464C-8094-1D7D0995F5D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5323" y="4518950"/>
            <a:ext cx="1621971" cy="477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2428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20" r="14644"/>
          <a:stretch/>
        </p:blipFill>
        <p:spPr>
          <a:xfrm>
            <a:off x="1172129" y="2493179"/>
            <a:ext cx="6897757" cy="7747719"/>
          </a:xfrm>
          <a:prstGeom prst="rect">
            <a:avLst/>
          </a:prstGeom>
        </p:spPr>
      </p:pic>
      <p:pic>
        <p:nvPicPr>
          <p:cNvPr id="5" name="รูปภาพ 4">
            <a:extLst>
              <a:ext uri="{FF2B5EF4-FFF2-40B4-BE49-F238E27FC236}">
                <a16:creationId xmlns="" xmlns:a16="http://schemas.microsoft.com/office/drawing/2014/main" id="{EDCAB4F3-C269-428B-9AAA-9E2916573A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555131" cy="10688638"/>
          </a:xfrm>
          <a:prstGeom prst="rect">
            <a:avLst/>
          </a:prstGeom>
        </p:spPr>
      </p:pic>
      <p:pic>
        <p:nvPicPr>
          <p:cNvPr id="11" name="รูปภาพ 10">
            <a:extLst>
              <a:ext uri="{FF2B5EF4-FFF2-40B4-BE49-F238E27FC236}">
                <a16:creationId xmlns="" xmlns:a16="http://schemas.microsoft.com/office/drawing/2014/main" id="{71FE917F-551B-40E9-B888-B5468700149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573" t="41497" b="24921"/>
          <a:stretch/>
        </p:blipFill>
        <p:spPr>
          <a:xfrm>
            <a:off x="6469039" y="4435522"/>
            <a:ext cx="1089951" cy="3589362"/>
          </a:xfrm>
          <a:prstGeom prst="rect">
            <a:avLst/>
          </a:prstGeom>
        </p:spPr>
      </p:pic>
      <p:pic>
        <p:nvPicPr>
          <p:cNvPr id="13" name="รูปภาพ 12">
            <a:extLst>
              <a:ext uri="{FF2B5EF4-FFF2-40B4-BE49-F238E27FC236}">
                <a16:creationId xmlns="" xmlns:a16="http://schemas.microsoft.com/office/drawing/2014/main" id="{1A013DB0-9954-4DF8-A2C3-A70FCB2861B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285" r="41704" b="18665"/>
          <a:stretch/>
        </p:blipFill>
        <p:spPr>
          <a:xfrm>
            <a:off x="3860" y="4626591"/>
            <a:ext cx="4404368" cy="4067034"/>
          </a:xfrm>
          <a:prstGeom prst="rect">
            <a:avLst/>
          </a:prstGeom>
        </p:spPr>
      </p:pic>
      <p:pic>
        <p:nvPicPr>
          <p:cNvPr id="17" name="รูปภาพ 16">
            <a:extLst>
              <a:ext uri="{FF2B5EF4-FFF2-40B4-BE49-F238E27FC236}">
                <a16:creationId xmlns="" xmlns:a16="http://schemas.microsoft.com/office/drawing/2014/main" id="{CE3903EC-D660-4F93-A454-45FA8CBA554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55" r="35562" b="41137"/>
          <a:stretch/>
        </p:blipFill>
        <p:spPr>
          <a:xfrm>
            <a:off x="3860" y="2913132"/>
            <a:ext cx="4868392" cy="3378486"/>
          </a:xfrm>
          <a:prstGeom prst="rect">
            <a:avLst/>
          </a:prstGeom>
        </p:spPr>
      </p:pic>
      <p:pic>
        <p:nvPicPr>
          <p:cNvPr id="23" name="รูปภาพ 22">
            <a:extLst>
              <a:ext uri="{FF2B5EF4-FFF2-40B4-BE49-F238E27FC236}">
                <a16:creationId xmlns="" xmlns:a16="http://schemas.microsoft.com/office/drawing/2014/main" id="{5C53CB4C-681E-4FEC-9732-577DD2A8A71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1" t="43368" r="58669" b="46152"/>
          <a:stretch/>
        </p:blipFill>
        <p:spPr>
          <a:xfrm>
            <a:off x="2142696" y="4626591"/>
            <a:ext cx="1064527" cy="1121558"/>
          </a:xfrm>
          <a:prstGeom prst="rect">
            <a:avLst/>
          </a:prstGeom>
        </p:spPr>
      </p:pic>
      <p:pic>
        <p:nvPicPr>
          <p:cNvPr id="25" name="รูปภาพ 24">
            <a:extLst>
              <a:ext uri="{FF2B5EF4-FFF2-40B4-BE49-F238E27FC236}">
                <a16:creationId xmlns="" xmlns:a16="http://schemas.microsoft.com/office/drawing/2014/main" id="{B8A6EEBD-747C-48AD-8A95-2CFDE419AAD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175" r="87895" b="5133"/>
          <a:stretch/>
        </p:blipFill>
        <p:spPr>
          <a:xfrm>
            <a:off x="0" y="8570794"/>
            <a:ext cx="941691" cy="1569494"/>
          </a:xfrm>
          <a:prstGeom prst="rect">
            <a:avLst/>
          </a:prstGeom>
        </p:spPr>
      </p:pic>
      <p:pic>
        <p:nvPicPr>
          <p:cNvPr id="27" name="รูปภาพ 26">
            <a:extLst>
              <a:ext uri="{FF2B5EF4-FFF2-40B4-BE49-F238E27FC236}">
                <a16:creationId xmlns="" xmlns:a16="http://schemas.microsoft.com/office/drawing/2014/main" id="{E91A9F17-A5DC-4050-AF4B-F653F7F94CB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3" t="47371" r="76206" b="44585"/>
          <a:stretch/>
        </p:blipFill>
        <p:spPr>
          <a:xfrm>
            <a:off x="349099" y="5048770"/>
            <a:ext cx="1620222" cy="1085895"/>
          </a:xfrm>
          <a:prstGeom prst="rect">
            <a:avLst/>
          </a:prstGeom>
        </p:spPr>
      </p:pic>
      <p:pic>
        <p:nvPicPr>
          <p:cNvPr id="33" name="รูปภาพ 32">
            <a:extLst>
              <a:ext uri="{FF2B5EF4-FFF2-40B4-BE49-F238E27FC236}">
                <a16:creationId xmlns="" xmlns:a16="http://schemas.microsoft.com/office/drawing/2014/main" id="{E34B8B1B-F78C-4AC6-9795-D0FF2BF2FB7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44" t="39676" r="61775" b="56715"/>
          <a:stretch/>
        </p:blipFill>
        <p:spPr>
          <a:xfrm>
            <a:off x="750628" y="4240800"/>
            <a:ext cx="2224584" cy="385791"/>
          </a:xfrm>
          <a:prstGeom prst="rect">
            <a:avLst/>
          </a:prstGeom>
        </p:spPr>
      </p:pic>
      <p:sp>
        <p:nvSpPr>
          <p:cNvPr id="36" name="กล่องข้อความ 35">
            <a:extLst>
              <a:ext uri="{FF2B5EF4-FFF2-40B4-BE49-F238E27FC236}">
                <a16:creationId xmlns="" xmlns:a16="http://schemas.microsoft.com/office/drawing/2014/main" id="{DE5F195C-E1C5-4F2C-BF39-9CBEC33A08DD}"/>
              </a:ext>
            </a:extLst>
          </p:cNvPr>
          <p:cNvSpPr txBox="1"/>
          <p:nvPr/>
        </p:nvSpPr>
        <p:spPr>
          <a:xfrm>
            <a:off x="206169" y="7138991"/>
            <a:ext cx="384111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จัดทำข้อตกลงโดย</a:t>
            </a:r>
          </a:p>
          <a:p>
            <a:r>
              <a:rPr lang="th-TH" sz="30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นางสาวเพ็ญศรี  แช่มชื่น</a:t>
            </a:r>
            <a:endParaRPr lang="th-TH" sz="30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5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ตำแหน่งครู </a:t>
            </a:r>
            <a:r>
              <a:rPr lang="th-TH" sz="25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วิทยฐานะครูชำนาญกา</a:t>
            </a:r>
            <a:r>
              <a:rPr lang="th-TH" sz="25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รพิเศษ</a:t>
            </a:r>
            <a:endParaRPr lang="th-TH" sz="25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0" name="กล่องข้อความ 19">
            <a:extLst>
              <a:ext uri="{FF2B5EF4-FFF2-40B4-BE49-F238E27FC236}">
                <a16:creationId xmlns="" xmlns:a16="http://schemas.microsoft.com/office/drawing/2014/main" id="{982CFB2A-7FC2-4CA6-B06E-95F75DC5B8A6}"/>
              </a:ext>
            </a:extLst>
          </p:cNvPr>
          <p:cNvSpPr txBox="1"/>
          <p:nvPr/>
        </p:nvSpPr>
        <p:spPr>
          <a:xfrm>
            <a:off x="349099" y="538124"/>
            <a:ext cx="4913600" cy="1055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th-TH" sz="4000" b="1" dirty="0" smtClean="0">
                <a:solidFill>
                  <a:srgbClr val="055093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ข้อตกลง</a:t>
            </a:r>
            <a:r>
              <a:rPr lang="th-TH" sz="4000" b="1" dirty="0">
                <a:solidFill>
                  <a:srgbClr val="055093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ในการพัฒนางาน</a:t>
            </a:r>
          </a:p>
          <a:p>
            <a:pPr>
              <a:lnSpc>
                <a:spcPct val="80000"/>
              </a:lnSpc>
            </a:pP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(</a:t>
            </a:r>
            <a:r>
              <a:rPr lang="en-US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Performance Agreement : PA)</a:t>
            </a:r>
            <a:endParaRPr lang="th-TH" sz="3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2" name="กล่องข้อความ 21">
            <a:extLst>
              <a:ext uri="{FF2B5EF4-FFF2-40B4-BE49-F238E27FC236}">
                <a16:creationId xmlns="" xmlns:a16="http://schemas.microsoft.com/office/drawing/2014/main" id="{4D5F6B7D-58AC-4238-9DA7-77CFE3A9CD6B}"/>
              </a:ext>
            </a:extLst>
          </p:cNvPr>
          <p:cNvSpPr txBox="1"/>
          <p:nvPr/>
        </p:nvSpPr>
        <p:spPr>
          <a:xfrm>
            <a:off x="390147" y="1603567"/>
            <a:ext cx="4180115" cy="99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สำหรับข้าราชการครูและบุคลากรทางการศึกษา</a:t>
            </a:r>
          </a:p>
          <a:p>
            <a:pPr>
              <a:lnSpc>
                <a:spcPct val="80000"/>
              </a:lnSpc>
            </a:pP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ตำแหน่งครู </a:t>
            </a:r>
            <a:r>
              <a:rPr lang="th-TH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วิทย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ฐานะครูชำนาญ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</a:t>
            </a:r>
          </a:p>
          <a:p>
            <a:pPr>
              <a:lnSpc>
                <a:spcPct val="80000"/>
              </a:lnSpc>
            </a:pP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ประจำปีงบประมาณ พ.ศ.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2565 (ครั้งที่ 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)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4" name="รูปภาพ 23">
            <a:extLst>
              <a:ext uri="{FF2B5EF4-FFF2-40B4-BE49-F238E27FC236}">
                <a16:creationId xmlns="" xmlns:a16="http://schemas.microsoft.com/office/drawing/2014/main" id="{6947FBDF-0F06-459A-8B4D-CE7D990BAA3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62699" y="483654"/>
            <a:ext cx="1792101" cy="1610719"/>
          </a:xfrm>
          <a:prstGeom prst="rect">
            <a:avLst/>
          </a:prstGeom>
        </p:spPr>
      </p:pic>
      <p:pic>
        <p:nvPicPr>
          <p:cNvPr id="26" name="รูปภาพ 25">
            <a:extLst>
              <a:ext uri="{FF2B5EF4-FFF2-40B4-BE49-F238E27FC236}">
                <a16:creationId xmlns="" xmlns:a16="http://schemas.microsoft.com/office/drawing/2014/main" id="{4F7FD699-4CB1-4357-9DD4-0941609DA90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9108" y="2277293"/>
            <a:ext cx="1380044" cy="584635"/>
          </a:xfrm>
          <a:prstGeom prst="rect">
            <a:avLst/>
          </a:prstGeom>
        </p:spPr>
      </p:pic>
      <p:pic>
        <p:nvPicPr>
          <p:cNvPr id="28" name="รูปภาพ 27">
            <a:extLst>
              <a:ext uri="{FF2B5EF4-FFF2-40B4-BE49-F238E27FC236}">
                <a16:creationId xmlns="" xmlns:a16="http://schemas.microsoft.com/office/drawing/2014/main" id="{81484E27-7D27-4A2E-9F94-04F736AFE42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225" y="2276451"/>
            <a:ext cx="1621971" cy="477769"/>
          </a:xfrm>
          <a:prstGeom prst="rect">
            <a:avLst/>
          </a:prstGeom>
        </p:spPr>
      </p:pic>
      <p:sp>
        <p:nvSpPr>
          <p:cNvPr id="29" name="กล่องข้อความ 28">
            <a:extLst>
              <a:ext uri="{FF2B5EF4-FFF2-40B4-BE49-F238E27FC236}">
                <a16:creationId xmlns="" xmlns:a16="http://schemas.microsoft.com/office/drawing/2014/main" id="{B88764BE-B7C7-4DAE-86BA-17C12BA3BE12}"/>
              </a:ext>
            </a:extLst>
          </p:cNvPr>
          <p:cNvSpPr txBox="1"/>
          <p:nvPr/>
        </p:nvSpPr>
        <p:spPr>
          <a:xfrm>
            <a:off x="472975" y="2493179"/>
            <a:ext cx="3178829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1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 </a:t>
            </a:r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ตุลาคม พ.ศ. 2564 ถึงวันที่ 31 มีนาคม พ.ศ. 2565</a:t>
            </a:r>
          </a:p>
        </p:txBody>
      </p:sp>
      <p:sp>
        <p:nvSpPr>
          <p:cNvPr id="30" name="กล่องข้อความ 29">
            <a:extLst>
              <a:ext uri="{FF2B5EF4-FFF2-40B4-BE49-F238E27FC236}">
                <a16:creationId xmlns="" xmlns:a16="http://schemas.microsoft.com/office/drawing/2014/main" id="{ED360433-4FD9-42DA-934A-E9DB0C70D6A0}"/>
              </a:ext>
            </a:extLst>
          </p:cNvPr>
          <p:cNvSpPr txBox="1"/>
          <p:nvPr/>
        </p:nvSpPr>
        <p:spPr>
          <a:xfrm>
            <a:off x="3431569" y="9572527"/>
            <a:ext cx="3975833" cy="12157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h-TH" sz="1900" b="1" dirty="0">
                <a:solidFill>
                  <a:schemeClr val="accent1">
                    <a:lumMod val="5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กลุ่มสาระการ</a:t>
            </a:r>
            <a:r>
              <a:rPr lang="th-TH" sz="1900" b="1" dirty="0" smtClean="0">
                <a:solidFill>
                  <a:schemeClr val="accent1">
                    <a:lumMod val="5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เรียนรู้วิทยาศาสตร์และเทคโนโลยี</a:t>
            </a:r>
            <a:endParaRPr lang="th-TH" sz="1900" b="1" dirty="0">
              <a:solidFill>
                <a:schemeClr val="accent1">
                  <a:lumMod val="50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r"/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โรงเรียนหนองสูงสามัคคีวิทยา อำเภอหนองสูง จังหวัดมุกดาหาร</a:t>
            </a:r>
          </a:p>
          <a:p>
            <a:pPr algn="r"/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สำนักงานเขตพื้นที่การศึกษามัธยมศึกษามุกดาหาร</a:t>
            </a:r>
          </a:p>
          <a:p>
            <a:pPr algn="r"/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037659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รูปภาพ 6">
            <a:extLst>
              <a:ext uri="{FF2B5EF4-FFF2-40B4-BE49-F238E27FC236}">
                <a16:creationId xmlns="" xmlns:a16="http://schemas.microsoft.com/office/drawing/2014/main" id="{09147587-F31C-4816-BB10-A732E726B7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899756" y="2913132"/>
            <a:ext cx="9935566" cy="6603011"/>
          </a:xfrm>
          <a:prstGeom prst="rect">
            <a:avLst/>
          </a:prstGeom>
        </p:spPr>
      </p:pic>
      <p:pic>
        <p:nvPicPr>
          <p:cNvPr id="5" name="รูปภาพ 4">
            <a:extLst>
              <a:ext uri="{FF2B5EF4-FFF2-40B4-BE49-F238E27FC236}">
                <a16:creationId xmlns="" xmlns:a16="http://schemas.microsoft.com/office/drawing/2014/main" id="{EDCAB4F3-C269-428B-9AAA-9E2916573A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" y="0"/>
            <a:ext cx="7555131" cy="10688638"/>
          </a:xfrm>
          <a:prstGeom prst="rect">
            <a:avLst/>
          </a:prstGeom>
        </p:spPr>
      </p:pic>
      <p:pic>
        <p:nvPicPr>
          <p:cNvPr id="6" name="รูปภาพ 5">
            <a:extLst>
              <a:ext uri="{FF2B5EF4-FFF2-40B4-BE49-F238E27FC236}">
                <a16:creationId xmlns="" xmlns:a16="http://schemas.microsoft.com/office/drawing/2014/main" id="{3BF49E65-8043-447C-9FDB-9C18524FC8E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935" t="41497" b="25049"/>
          <a:stretch/>
        </p:blipFill>
        <p:spPr>
          <a:xfrm>
            <a:off x="6496334" y="4435522"/>
            <a:ext cx="1062656" cy="3575714"/>
          </a:xfrm>
          <a:prstGeom prst="rect">
            <a:avLst/>
          </a:prstGeom>
        </p:spPr>
      </p:pic>
      <p:pic>
        <p:nvPicPr>
          <p:cNvPr id="10" name="รูปภาพ 9">
            <a:extLst>
              <a:ext uri="{FF2B5EF4-FFF2-40B4-BE49-F238E27FC236}">
                <a16:creationId xmlns="" xmlns:a16="http://schemas.microsoft.com/office/drawing/2014/main" id="{A50C39FB-F17A-44A4-BC6F-2201A96429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797" r="41523" b="18409"/>
          <a:stretch/>
        </p:blipFill>
        <p:spPr>
          <a:xfrm>
            <a:off x="3860" y="4681182"/>
            <a:ext cx="4418016" cy="4039737"/>
          </a:xfrm>
          <a:prstGeom prst="rect">
            <a:avLst/>
          </a:prstGeom>
        </p:spPr>
      </p:pic>
      <p:pic>
        <p:nvPicPr>
          <p:cNvPr id="14" name="รูปภาพ 13">
            <a:extLst>
              <a:ext uri="{FF2B5EF4-FFF2-40B4-BE49-F238E27FC236}">
                <a16:creationId xmlns="" xmlns:a16="http://schemas.microsoft.com/office/drawing/2014/main" id="{B3E9B370-80AB-431E-BA7D-212FE1DF371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55" r="35923" b="41010"/>
          <a:stretch/>
        </p:blipFill>
        <p:spPr>
          <a:xfrm>
            <a:off x="3860" y="2913132"/>
            <a:ext cx="4841096" cy="3392134"/>
          </a:xfrm>
          <a:prstGeom prst="rect">
            <a:avLst/>
          </a:prstGeom>
        </p:spPr>
      </p:pic>
      <p:pic>
        <p:nvPicPr>
          <p:cNvPr id="16" name="รูปภาพ 15">
            <a:extLst>
              <a:ext uri="{FF2B5EF4-FFF2-40B4-BE49-F238E27FC236}">
                <a16:creationId xmlns="" xmlns:a16="http://schemas.microsoft.com/office/drawing/2014/main" id="{CEB8E111-96F9-4173-ABF0-E38A77DCDCB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10" t="39455" r="60851" b="56204"/>
          <a:stretch/>
        </p:blipFill>
        <p:spPr>
          <a:xfrm>
            <a:off x="873457" y="4217158"/>
            <a:ext cx="2088107" cy="464024"/>
          </a:xfrm>
          <a:prstGeom prst="rect">
            <a:avLst/>
          </a:prstGeom>
        </p:spPr>
      </p:pic>
      <p:pic>
        <p:nvPicPr>
          <p:cNvPr id="17" name="รูปภาพ 16">
            <a:extLst>
              <a:ext uri="{FF2B5EF4-FFF2-40B4-BE49-F238E27FC236}">
                <a16:creationId xmlns="" xmlns:a16="http://schemas.microsoft.com/office/drawing/2014/main" id="{CD11CCD0-515B-4F8E-8376-8295FD28074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3" t="47371" r="76206" b="44585"/>
          <a:stretch/>
        </p:blipFill>
        <p:spPr>
          <a:xfrm>
            <a:off x="518615" y="5063319"/>
            <a:ext cx="1282889" cy="859810"/>
          </a:xfrm>
          <a:prstGeom prst="rect">
            <a:avLst/>
          </a:prstGeom>
        </p:spPr>
      </p:pic>
      <p:sp>
        <p:nvSpPr>
          <p:cNvPr id="21" name="กล่องข้อความ 20">
            <a:extLst>
              <a:ext uri="{FF2B5EF4-FFF2-40B4-BE49-F238E27FC236}">
                <a16:creationId xmlns="" xmlns:a16="http://schemas.microsoft.com/office/drawing/2014/main" id="{71D3321F-FE18-468D-A091-748EA2110401}"/>
              </a:ext>
            </a:extLst>
          </p:cNvPr>
          <p:cNvSpPr txBox="1"/>
          <p:nvPr/>
        </p:nvSpPr>
        <p:spPr>
          <a:xfrm>
            <a:off x="3420748" y="9670928"/>
            <a:ext cx="3975768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h-TH" sz="1900" b="1" dirty="0">
                <a:solidFill>
                  <a:srgbClr val="D23728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กลุ่มสาระการเรียนรู้ภาษาต่างประเทศ</a:t>
            </a:r>
          </a:p>
          <a:p>
            <a:pPr algn="r"/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โรงเรียนหนองสูงสามัคคีวิทยา อำเภอหนองสูง จังหวัดมุกดาหาร</a:t>
            </a:r>
          </a:p>
          <a:p>
            <a:pPr algn="r"/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สำนักงานเขตพื้นที่การศึกษามัธยมศึกษามุกดาหาร</a:t>
            </a:r>
          </a:p>
        </p:txBody>
      </p:sp>
      <p:sp>
        <p:nvSpPr>
          <p:cNvPr id="23" name="กล่องข้อความ 22">
            <a:extLst>
              <a:ext uri="{FF2B5EF4-FFF2-40B4-BE49-F238E27FC236}">
                <a16:creationId xmlns="" xmlns:a16="http://schemas.microsoft.com/office/drawing/2014/main" id="{5995D768-CF2B-4FBF-9CF7-0ADF980B6366}"/>
              </a:ext>
            </a:extLst>
          </p:cNvPr>
          <p:cNvSpPr txBox="1"/>
          <p:nvPr/>
        </p:nvSpPr>
        <p:spPr>
          <a:xfrm>
            <a:off x="611087" y="6968251"/>
            <a:ext cx="320151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5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จัดทำข้อตกลงโดย</a:t>
            </a:r>
          </a:p>
          <a:p>
            <a:r>
              <a:rPr lang="th-TH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นางสาว</a:t>
            </a:r>
            <a:r>
              <a:rPr lang="th-TH" sz="3000" b="1" dirty="0" err="1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กัล</a:t>
            </a:r>
            <a:r>
              <a:rPr lang="th-TH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ศณ</a:t>
            </a:r>
            <a:r>
              <a:rPr lang="th-TH" sz="3000" b="1" dirty="0" err="1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ัฏฐ์</a:t>
            </a:r>
            <a:r>
              <a:rPr lang="th-TH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สอนดี</a:t>
            </a:r>
          </a:p>
          <a:p>
            <a:r>
              <a:rPr lang="th-TH" sz="25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ตำแหน่งครู </a:t>
            </a:r>
            <a:r>
              <a:rPr lang="th-TH" sz="25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วิทยฐานะครูชำนาญการ</a:t>
            </a:r>
          </a:p>
        </p:txBody>
      </p:sp>
      <p:sp>
        <p:nvSpPr>
          <p:cNvPr id="18" name="กล่องข้อความ 17">
            <a:extLst>
              <a:ext uri="{FF2B5EF4-FFF2-40B4-BE49-F238E27FC236}">
                <a16:creationId xmlns="" xmlns:a16="http://schemas.microsoft.com/office/drawing/2014/main" id="{82A8E6B3-3D61-4384-AF67-DC2A8CE5DBAB}"/>
              </a:ext>
            </a:extLst>
          </p:cNvPr>
          <p:cNvSpPr txBox="1"/>
          <p:nvPr/>
        </p:nvSpPr>
        <p:spPr>
          <a:xfrm>
            <a:off x="349099" y="538124"/>
            <a:ext cx="4913600" cy="1055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th-TH" sz="4000" b="1" dirty="0" smtClean="0">
                <a:solidFill>
                  <a:srgbClr val="D23728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ข้อตกลง</a:t>
            </a:r>
            <a:r>
              <a:rPr lang="th-TH" sz="4000" b="1" dirty="0">
                <a:solidFill>
                  <a:srgbClr val="D23728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ในการพัฒนางาน</a:t>
            </a:r>
          </a:p>
          <a:p>
            <a:pPr>
              <a:lnSpc>
                <a:spcPct val="80000"/>
              </a:lnSpc>
            </a:pP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(</a:t>
            </a:r>
            <a:r>
              <a:rPr lang="en-US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Performance Agreement : PA)</a:t>
            </a:r>
            <a:endParaRPr lang="th-TH" sz="3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9" name="กล่องข้อความ 18">
            <a:extLst>
              <a:ext uri="{FF2B5EF4-FFF2-40B4-BE49-F238E27FC236}">
                <a16:creationId xmlns="" xmlns:a16="http://schemas.microsoft.com/office/drawing/2014/main" id="{08831598-5C65-470F-A84C-AF07D275BF85}"/>
              </a:ext>
            </a:extLst>
          </p:cNvPr>
          <p:cNvSpPr txBox="1"/>
          <p:nvPr/>
        </p:nvSpPr>
        <p:spPr>
          <a:xfrm>
            <a:off x="390147" y="1603567"/>
            <a:ext cx="4180115" cy="99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สำหรับข้าราชการครูและบุคลากรทางการศึกษา</a:t>
            </a:r>
          </a:p>
          <a:p>
            <a:pPr>
              <a:lnSpc>
                <a:spcPct val="80000"/>
              </a:lnSpc>
            </a:pP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ตำแหน่งครู </a:t>
            </a:r>
            <a:r>
              <a:rPr lang="th-TH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วิทย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ฐานะครูชำนาญ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</a:t>
            </a:r>
          </a:p>
          <a:p>
            <a:pPr>
              <a:lnSpc>
                <a:spcPct val="80000"/>
              </a:lnSpc>
            </a:pP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ประจำปีงบประมาณ พ.ศ.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2565 (ครั้งที่ 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)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0" name="รูปภาพ 19">
            <a:extLst>
              <a:ext uri="{FF2B5EF4-FFF2-40B4-BE49-F238E27FC236}">
                <a16:creationId xmlns="" xmlns:a16="http://schemas.microsoft.com/office/drawing/2014/main" id="{7784B661-5363-4FCC-8F8C-68BF0EE9007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62699" y="483654"/>
            <a:ext cx="1792101" cy="1610719"/>
          </a:xfrm>
          <a:prstGeom prst="rect">
            <a:avLst/>
          </a:prstGeom>
        </p:spPr>
      </p:pic>
      <p:pic>
        <p:nvPicPr>
          <p:cNvPr id="25" name="รูปภาพ 24">
            <a:extLst>
              <a:ext uri="{FF2B5EF4-FFF2-40B4-BE49-F238E27FC236}">
                <a16:creationId xmlns="" xmlns:a16="http://schemas.microsoft.com/office/drawing/2014/main" id="{7825A3AD-8C09-4F45-8DF3-F2E6F94D7BC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9108" y="2277293"/>
            <a:ext cx="1380044" cy="584635"/>
          </a:xfrm>
          <a:prstGeom prst="rect">
            <a:avLst/>
          </a:prstGeom>
        </p:spPr>
      </p:pic>
      <p:pic>
        <p:nvPicPr>
          <p:cNvPr id="26" name="รูปภาพ 25">
            <a:extLst>
              <a:ext uri="{FF2B5EF4-FFF2-40B4-BE49-F238E27FC236}">
                <a16:creationId xmlns="" xmlns:a16="http://schemas.microsoft.com/office/drawing/2014/main" id="{B86208D1-8B8F-405B-8F14-E4961F52887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225" y="2276451"/>
            <a:ext cx="1621971" cy="477769"/>
          </a:xfrm>
          <a:prstGeom prst="rect">
            <a:avLst/>
          </a:prstGeom>
        </p:spPr>
      </p:pic>
      <p:sp>
        <p:nvSpPr>
          <p:cNvPr id="24" name="กล่องข้อความ 23">
            <a:extLst>
              <a:ext uri="{FF2B5EF4-FFF2-40B4-BE49-F238E27FC236}">
                <a16:creationId xmlns="" xmlns:a16="http://schemas.microsoft.com/office/drawing/2014/main" id="{B88764BE-B7C7-4DAE-86BA-17C12BA3BE12}"/>
              </a:ext>
            </a:extLst>
          </p:cNvPr>
          <p:cNvSpPr txBox="1"/>
          <p:nvPr/>
        </p:nvSpPr>
        <p:spPr>
          <a:xfrm>
            <a:off x="472975" y="2493179"/>
            <a:ext cx="3178829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1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 </a:t>
            </a:r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ตุลาคม พ.ศ. 2564 ถึงวันที่ 31 มีนาคม พ.ศ. 2565</a:t>
            </a:r>
          </a:p>
        </p:txBody>
      </p:sp>
    </p:spTree>
    <p:extLst>
      <p:ext uri="{BB962C8B-B14F-4D97-AF65-F5344CB8AC3E}">
        <p14:creationId xmlns:p14="http://schemas.microsoft.com/office/powerpoint/2010/main" val="15204023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รูปภาพ 6">
            <a:extLst>
              <a:ext uri="{FF2B5EF4-FFF2-40B4-BE49-F238E27FC236}">
                <a16:creationId xmlns="" xmlns:a16="http://schemas.microsoft.com/office/drawing/2014/main" id="{09147587-F31C-4816-BB10-A732E726B7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899756" y="2913132"/>
            <a:ext cx="9935566" cy="6603011"/>
          </a:xfrm>
          <a:prstGeom prst="rect">
            <a:avLst/>
          </a:prstGeom>
        </p:spPr>
      </p:pic>
      <p:pic>
        <p:nvPicPr>
          <p:cNvPr id="5" name="รูปภาพ 4">
            <a:extLst>
              <a:ext uri="{FF2B5EF4-FFF2-40B4-BE49-F238E27FC236}">
                <a16:creationId xmlns="" xmlns:a16="http://schemas.microsoft.com/office/drawing/2014/main" id="{EDCAB4F3-C269-428B-9AAA-9E2916573A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" y="0"/>
            <a:ext cx="7555131" cy="10688638"/>
          </a:xfrm>
          <a:prstGeom prst="rect">
            <a:avLst/>
          </a:prstGeom>
        </p:spPr>
      </p:pic>
      <p:pic>
        <p:nvPicPr>
          <p:cNvPr id="3" name="รูปภาพ 2">
            <a:extLst>
              <a:ext uri="{FF2B5EF4-FFF2-40B4-BE49-F238E27FC236}">
                <a16:creationId xmlns="" xmlns:a16="http://schemas.microsoft.com/office/drawing/2014/main" id="{5433F160-A99E-46A6-8259-56C31BD17AD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935" t="41497" b="24921"/>
          <a:stretch/>
        </p:blipFill>
        <p:spPr>
          <a:xfrm>
            <a:off x="6496334" y="4435522"/>
            <a:ext cx="1062656" cy="3589362"/>
          </a:xfrm>
          <a:prstGeom prst="rect">
            <a:avLst/>
          </a:prstGeom>
        </p:spPr>
      </p:pic>
      <p:pic>
        <p:nvPicPr>
          <p:cNvPr id="6" name="รูปภาพ 5">
            <a:extLst>
              <a:ext uri="{FF2B5EF4-FFF2-40B4-BE49-F238E27FC236}">
                <a16:creationId xmlns="" xmlns:a16="http://schemas.microsoft.com/office/drawing/2014/main" id="{68DBFAC8-F7F6-4DDD-A2C5-A71DFB9543D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796" r="41704" b="18665"/>
          <a:stretch/>
        </p:blipFill>
        <p:spPr>
          <a:xfrm>
            <a:off x="3860" y="4681182"/>
            <a:ext cx="4404368" cy="4012442"/>
          </a:xfrm>
          <a:prstGeom prst="rect">
            <a:avLst/>
          </a:prstGeom>
        </p:spPr>
      </p:pic>
      <p:pic>
        <p:nvPicPr>
          <p:cNvPr id="10" name="รูปภาพ 9">
            <a:extLst>
              <a:ext uri="{FF2B5EF4-FFF2-40B4-BE49-F238E27FC236}">
                <a16:creationId xmlns="" xmlns:a16="http://schemas.microsoft.com/office/drawing/2014/main" id="{F4C378ED-31A8-46B1-A37F-963176C8B0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55" r="35743" b="41393"/>
          <a:stretch/>
        </p:blipFill>
        <p:spPr>
          <a:xfrm>
            <a:off x="3860" y="2913132"/>
            <a:ext cx="4854744" cy="3351190"/>
          </a:xfrm>
          <a:prstGeom prst="rect">
            <a:avLst/>
          </a:prstGeom>
        </p:spPr>
      </p:pic>
      <p:pic>
        <p:nvPicPr>
          <p:cNvPr id="12" name="รูปภาพ 11">
            <a:extLst>
              <a:ext uri="{FF2B5EF4-FFF2-40B4-BE49-F238E27FC236}">
                <a16:creationId xmlns="" xmlns:a16="http://schemas.microsoft.com/office/drawing/2014/main" id="{F761D6E8-0F63-4256-9D72-A9FD118F16C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10" t="39327" r="60851" b="56204"/>
          <a:stretch/>
        </p:blipFill>
        <p:spPr>
          <a:xfrm>
            <a:off x="873457" y="4203510"/>
            <a:ext cx="2088107" cy="477672"/>
          </a:xfrm>
          <a:prstGeom prst="rect">
            <a:avLst/>
          </a:prstGeom>
        </p:spPr>
      </p:pic>
      <p:pic>
        <p:nvPicPr>
          <p:cNvPr id="13" name="รูปภาพ 12">
            <a:extLst>
              <a:ext uri="{FF2B5EF4-FFF2-40B4-BE49-F238E27FC236}">
                <a16:creationId xmlns="" xmlns:a16="http://schemas.microsoft.com/office/drawing/2014/main" id="{3CFB8B52-F7EF-47F8-87BF-7D3F85C84BC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3" t="47371" r="76206" b="44585"/>
          <a:stretch/>
        </p:blipFill>
        <p:spPr>
          <a:xfrm>
            <a:off x="518615" y="5063319"/>
            <a:ext cx="1282889" cy="859810"/>
          </a:xfrm>
          <a:prstGeom prst="rect">
            <a:avLst/>
          </a:prstGeom>
        </p:spPr>
      </p:pic>
      <p:sp>
        <p:nvSpPr>
          <p:cNvPr id="17" name="กล่องข้อความ 16">
            <a:extLst>
              <a:ext uri="{FF2B5EF4-FFF2-40B4-BE49-F238E27FC236}">
                <a16:creationId xmlns="" xmlns:a16="http://schemas.microsoft.com/office/drawing/2014/main" id="{2B896934-82E5-49E7-B96D-E3A06ABC0DD7}"/>
              </a:ext>
            </a:extLst>
          </p:cNvPr>
          <p:cNvSpPr txBox="1"/>
          <p:nvPr/>
        </p:nvSpPr>
        <p:spPr>
          <a:xfrm>
            <a:off x="3420748" y="9670928"/>
            <a:ext cx="3975768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h-TH" sz="1900" b="1" dirty="0">
                <a:solidFill>
                  <a:srgbClr val="3FA047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กลุ่มสาระการเรียนรู้ภาษาต่างประเทศ</a:t>
            </a:r>
          </a:p>
          <a:p>
            <a:pPr algn="r"/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โรงเรียนหนองสูงสามัคคีวิทยา อำเภอหนองสูง จังหวัดมุกดาหาร</a:t>
            </a:r>
          </a:p>
          <a:p>
            <a:pPr algn="r"/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สำนักงานเขตพื้นที่การศึกษามัธยมศึกษามุกดาหาร</a:t>
            </a:r>
          </a:p>
        </p:txBody>
      </p:sp>
      <p:sp>
        <p:nvSpPr>
          <p:cNvPr id="20" name="กล่องข้อความ 19">
            <a:extLst>
              <a:ext uri="{FF2B5EF4-FFF2-40B4-BE49-F238E27FC236}">
                <a16:creationId xmlns="" xmlns:a16="http://schemas.microsoft.com/office/drawing/2014/main" id="{B178976B-6979-4868-9CC5-313E6E14ABD3}"/>
              </a:ext>
            </a:extLst>
          </p:cNvPr>
          <p:cNvSpPr txBox="1"/>
          <p:nvPr/>
        </p:nvSpPr>
        <p:spPr>
          <a:xfrm>
            <a:off x="611087" y="6968251"/>
            <a:ext cx="320151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5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จัดทำข้อตกลงโดย</a:t>
            </a:r>
          </a:p>
          <a:p>
            <a:r>
              <a:rPr lang="th-TH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นางสาว</a:t>
            </a:r>
            <a:r>
              <a:rPr lang="th-TH" sz="3000" b="1" dirty="0" err="1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กัล</a:t>
            </a:r>
            <a:r>
              <a:rPr lang="th-TH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ศณ</a:t>
            </a:r>
            <a:r>
              <a:rPr lang="th-TH" sz="3000" b="1" dirty="0" err="1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ัฏฐ์</a:t>
            </a:r>
            <a:r>
              <a:rPr lang="th-TH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สอนดี</a:t>
            </a:r>
          </a:p>
          <a:p>
            <a:r>
              <a:rPr lang="th-TH" sz="25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ตำแหน่งครู </a:t>
            </a:r>
            <a:r>
              <a:rPr lang="th-TH" sz="25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วิทยฐานะครูชำนาญการ</a:t>
            </a:r>
          </a:p>
        </p:txBody>
      </p:sp>
      <p:sp>
        <p:nvSpPr>
          <p:cNvPr id="14" name="กล่องข้อความ 13">
            <a:extLst>
              <a:ext uri="{FF2B5EF4-FFF2-40B4-BE49-F238E27FC236}">
                <a16:creationId xmlns="" xmlns:a16="http://schemas.microsoft.com/office/drawing/2014/main" id="{E1358E66-337B-4339-B2C6-E1B6F4BD4F8E}"/>
              </a:ext>
            </a:extLst>
          </p:cNvPr>
          <p:cNvSpPr txBox="1"/>
          <p:nvPr/>
        </p:nvSpPr>
        <p:spPr>
          <a:xfrm>
            <a:off x="349099" y="538124"/>
            <a:ext cx="4913600" cy="1055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th-TH" sz="4000" b="1" dirty="0" smtClean="0">
                <a:solidFill>
                  <a:srgbClr val="3FA047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ข้อตกลง</a:t>
            </a:r>
            <a:r>
              <a:rPr lang="th-TH" sz="4000" b="1" dirty="0">
                <a:solidFill>
                  <a:srgbClr val="3FA047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ในการพัฒนางาน</a:t>
            </a:r>
          </a:p>
          <a:p>
            <a:pPr>
              <a:lnSpc>
                <a:spcPct val="80000"/>
              </a:lnSpc>
            </a:pP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(</a:t>
            </a:r>
            <a:r>
              <a:rPr lang="en-US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Performance Agreement : PA)</a:t>
            </a:r>
            <a:endParaRPr lang="th-TH" sz="3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5" name="กล่องข้อความ 14">
            <a:extLst>
              <a:ext uri="{FF2B5EF4-FFF2-40B4-BE49-F238E27FC236}">
                <a16:creationId xmlns="" xmlns:a16="http://schemas.microsoft.com/office/drawing/2014/main" id="{52B4EE2B-E85C-482D-A4BF-1B8AA6D8BA83}"/>
              </a:ext>
            </a:extLst>
          </p:cNvPr>
          <p:cNvSpPr txBox="1"/>
          <p:nvPr/>
        </p:nvSpPr>
        <p:spPr>
          <a:xfrm>
            <a:off x="390147" y="1603567"/>
            <a:ext cx="4180115" cy="99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สำหรับข้าราชการครูและบุคลากรทางการศึกษา</a:t>
            </a:r>
          </a:p>
          <a:p>
            <a:pPr>
              <a:lnSpc>
                <a:spcPct val="80000"/>
              </a:lnSpc>
            </a:pP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ตำแหน่งครู </a:t>
            </a:r>
            <a:r>
              <a:rPr lang="th-TH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วิทย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ฐานะครูชำนาญ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</a:t>
            </a:r>
          </a:p>
          <a:p>
            <a:pPr>
              <a:lnSpc>
                <a:spcPct val="80000"/>
              </a:lnSpc>
            </a:pP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ประจำปีงบประมาณ พ.ศ.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2565 (ครั้งที่ 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)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6" name="รูปภาพ 15">
            <a:extLst>
              <a:ext uri="{FF2B5EF4-FFF2-40B4-BE49-F238E27FC236}">
                <a16:creationId xmlns="" xmlns:a16="http://schemas.microsoft.com/office/drawing/2014/main" id="{5B03C000-B3A2-43BB-872F-D16ADE42DE7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62699" y="483654"/>
            <a:ext cx="1792101" cy="1610719"/>
          </a:xfrm>
          <a:prstGeom prst="rect">
            <a:avLst/>
          </a:prstGeom>
        </p:spPr>
      </p:pic>
      <p:pic>
        <p:nvPicPr>
          <p:cNvPr id="22" name="รูปภาพ 21">
            <a:extLst>
              <a:ext uri="{FF2B5EF4-FFF2-40B4-BE49-F238E27FC236}">
                <a16:creationId xmlns="" xmlns:a16="http://schemas.microsoft.com/office/drawing/2014/main" id="{CFB7A62C-7D52-477B-8AC8-6B6B3009359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9108" y="2277293"/>
            <a:ext cx="1380044" cy="584635"/>
          </a:xfrm>
          <a:prstGeom prst="rect">
            <a:avLst/>
          </a:prstGeom>
        </p:spPr>
      </p:pic>
      <p:pic>
        <p:nvPicPr>
          <p:cNvPr id="23" name="รูปภาพ 22">
            <a:extLst>
              <a:ext uri="{FF2B5EF4-FFF2-40B4-BE49-F238E27FC236}">
                <a16:creationId xmlns="" xmlns:a16="http://schemas.microsoft.com/office/drawing/2014/main" id="{7043E879-27B2-4EAD-99BB-E9DDABC57C5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225" y="2276451"/>
            <a:ext cx="1621971" cy="477769"/>
          </a:xfrm>
          <a:prstGeom prst="rect">
            <a:avLst/>
          </a:prstGeom>
        </p:spPr>
      </p:pic>
      <p:sp>
        <p:nvSpPr>
          <p:cNvPr id="18" name="กล่องข้อความ 17">
            <a:extLst>
              <a:ext uri="{FF2B5EF4-FFF2-40B4-BE49-F238E27FC236}">
                <a16:creationId xmlns="" xmlns:a16="http://schemas.microsoft.com/office/drawing/2014/main" id="{B88764BE-B7C7-4DAE-86BA-17C12BA3BE12}"/>
              </a:ext>
            </a:extLst>
          </p:cNvPr>
          <p:cNvSpPr txBox="1"/>
          <p:nvPr/>
        </p:nvSpPr>
        <p:spPr>
          <a:xfrm>
            <a:off x="472975" y="2493179"/>
            <a:ext cx="3178829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1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 </a:t>
            </a:r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ตุลาคม พ.ศ. 2564 ถึงวันที่ 31 มีนาคม พ.ศ. 2565</a:t>
            </a:r>
          </a:p>
        </p:txBody>
      </p:sp>
    </p:spTree>
    <p:extLst>
      <p:ext uri="{BB962C8B-B14F-4D97-AF65-F5344CB8AC3E}">
        <p14:creationId xmlns:p14="http://schemas.microsoft.com/office/powerpoint/2010/main" val="10268074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รูปภาพ 6">
            <a:extLst>
              <a:ext uri="{FF2B5EF4-FFF2-40B4-BE49-F238E27FC236}">
                <a16:creationId xmlns="" xmlns:a16="http://schemas.microsoft.com/office/drawing/2014/main" id="{09147587-F31C-4816-BB10-A732E726B7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899756" y="2913132"/>
            <a:ext cx="9935566" cy="6603011"/>
          </a:xfrm>
          <a:prstGeom prst="rect">
            <a:avLst/>
          </a:prstGeom>
        </p:spPr>
      </p:pic>
      <p:pic>
        <p:nvPicPr>
          <p:cNvPr id="5" name="รูปภาพ 4">
            <a:extLst>
              <a:ext uri="{FF2B5EF4-FFF2-40B4-BE49-F238E27FC236}">
                <a16:creationId xmlns="" xmlns:a16="http://schemas.microsoft.com/office/drawing/2014/main" id="{EDCAB4F3-C269-428B-9AAA-9E2916573A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" y="0"/>
            <a:ext cx="7555131" cy="10688638"/>
          </a:xfrm>
          <a:prstGeom prst="rect">
            <a:avLst/>
          </a:prstGeom>
        </p:spPr>
      </p:pic>
      <p:pic>
        <p:nvPicPr>
          <p:cNvPr id="3" name="รูปภาพ 2">
            <a:extLst>
              <a:ext uri="{FF2B5EF4-FFF2-40B4-BE49-F238E27FC236}">
                <a16:creationId xmlns="" xmlns:a16="http://schemas.microsoft.com/office/drawing/2014/main" id="{A28BB331-4B4C-4771-9A92-49418649ACA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796" r="42065" b="18537"/>
          <a:stretch/>
        </p:blipFill>
        <p:spPr>
          <a:xfrm>
            <a:off x="3860" y="4681182"/>
            <a:ext cx="4377072" cy="4026090"/>
          </a:xfrm>
          <a:prstGeom prst="rect">
            <a:avLst/>
          </a:prstGeom>
        </p:spPr>
      </p:pic>
      <p:pic>
        <p:nvPicPr>
          <p:cNvPr id="6" name="รูปภาพ 5">
            <a:extLst>
              <a:ext uri="{FF2B5EF4-FFF2-40B4-BE49-F238E27FC236}">
                <a16:creationId xmlns="" xmlns:a16="http://schemas.microsoft.com/office/drawing/2014/main" id="{CE11A905-066C-47DC-BE41-45D1ACB5F61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12" t="41115" b="25049"/>
          <a:stretch/>
        </p:blipFill>
        <p:spPr>
          <a:xfrm>
            <a:off x="6441743" y="4394579"/>
            <a:ext cx="1117247" cy="3616658"/>
          </a:xfrm>
          <a:prstGeom prst="rect">
            <a:avLst/>
          </a:prstGeom>
        </p:spPr>
      </p:pic>
      <p:pic>
        <p:nvPicPr>
          <p:cNvPr id="12" name="รูปภาพ 11">
            <a:extLst>
              <a:ext uri="{FF2B5EF4-FFF2-40B4-BE49-F238E27FC236}">
                <a16:creationId xmlns="" xmlns:a16="http://schemas.microsoft.com/office/drawing/2014/main" id="{72B5F567-F5A5-47DF-BFDC-7E0442E8B2F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10" t="39455" r="60851" b="56204"/>
          <a:stretch/>
        </p:blipFill>
        <p:spPr>
          <a:xfrm>
            <a:off x="873457" y="4217158"/>
            <a:ext cx="2088107" cy="464024"/>
          </a:xfrm>
          <a:prstGeom prst="rect">
            <a:avLst/>
          </a:prstGeom>
        </p:spPr>
      </p:pic>
      <p:pic>
        <p:nvPicPr>
          <p:cNvPr id="13" name="รูปภาพ 12">
            <a:extLst>
              <a:ext uri="{FF2B5EF4-FFF2-40B4-BE49-F238E27FC236}">
                <a16:creationId xmlns="" xmlns:a16="http://schemas.microsoft.com/office/drawing/2014/main" id="{B1364445-8895-4173-824E-3DFD2F12CC1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3" t="47371" r="76206" b="44585"/>
          <a:stretch/>
        </p:blipFill>
        <p:spPr>
          <a:xfrm>
            <a:off x="518615" y="5063319"/>
            <a:ext cx="1282889" cy="859810"/>
          </a:xfrm>
          <a:prstGeom prst="rect">
            <a:avLst/>
          </a:prstGeom>
        </p:spPr>
      </p:pic>
      <p:sp>
        <p:nvSpPr>
          <p:cNvPr id="17" name="กล่องข้อความ 16">
            <a:extLst>
              <a:ext uri="{FF2B5EF4-FFF2-40B4-BE49-F238E27FC236}">
                <a16:creationId xmlns="" xmlns:a16="http://schemas.microsoft.com/office/drawing/2014/main" id="{6D767482-0223-4B7E-94E6-726652844F5D}"/>
              </a:ext>
            </a:extLst>
          </p:cNvPr>
          <p:cNvSpPr txBox="1"/>
          <p:nvPr/>
        </p:nvSpPr>
        <p:spPr>
          <a:xfrm>
            <a:off x="3420748" y="9670928"/>
            <a:ext cx="3975768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h-TH" sz="1900" b="1" dirty="0">
                <a:solidFill>
                  <a:srgbClr val="0071A9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กลุ่มสาระการเรียนรู้ภาษาต่างประเทศ</a:t>
            </a:r>
          </a:p>
          <a:p>
            <a:pPr algn="r"/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โรงเรียนหนองสูงสามัคคีวิทยา อำเภอหนองสูง จังหวัดมุกดาหาร</a:t>
            </a:r>
          </a:p>
          <a:p>
            <a:pPr algn="r"/>
            <a:r>
              <a:rPr lang="th-TH">
                <a:latin typeface="TH Sarabun New" panose="020B0500040200020003" pitchFamily="34" charset="-34"/>
                <a:cs typeface="TH Sarabun New" panose="020B0500040200020003" pitchFamily="34" charset="-34"/>
              </a:rPr>
              <a:t>สำนักงานเขตพื้นที่การศึกษามัธยมศึกษามุกดาหาร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0" name="กล่องข้อความ 19">
            <a:extLst>
              <a:ext uri="{FF2B5EF4-FFF2-40B4-BE49-F238E27FC236}">
                <a16:creationId xmlns="" xmlns:a16="http://schemas.microsoft.com/office/drawing/2014/main" id="{C9508E09-A280-4E8F-9646-F3C090DB1DF8}"/>
              </a:ext>
            </a:extLst>
          </p:cNvPr>
          <p:cNvSpPr txBox="1"/>
          <p:nvPr/>
        </p:nvSpPr>
        <p:spPr>
          <a:xfrm>
            <a:off x="611087" y="6968251"/>
            <a:ext cx="320151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5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จัดทำข้อตกลงโดย</a:t>
            </a:r>
          </a:p>
          <a:p>
            <a:r>
              <a:rPr lang="th-TH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นางสาว</a:t>
            </a:r>
            <a:r>
              <a:rPr lang="th-TH" sz="3000" b="1" dirty="0" err="1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กัล</a:t>
            </a:r>
            <a:r>
              <a:rPr lang="th-TH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ศณ</a:t>
            </a:r>
            <a:r>
              <a:rPr lang="th-TH" sz="3000" b="1" dirty="0" err="1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ัฏฐ์</a:t>
            </a:r>
            <a:r>
              <a:rPr lang="th-TH" sz="30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สอนดี</a:t>
            </a:r>
          </a:p>
          <a:p>
            <a:r>
              <a:rPr lang="th-TH" sz="25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ตำแหน่งครู </a:t>
            </a:r>
            <a:r>
              <a:rPr lang="th-TH" sz="25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วิทยฐานะครูชำนาญการ</a:t>
            </a:r>
          </a:p>
        </p:txBody>
      </p:sp>
      <p:sp>
        <p:nvSpPr>
          <p:cNvPr id="14" name="กล่องข้อความ 13">
            <a:extLst>
              <a:ext uri="{FF2B5EF4-FFF2-40B4-BE49-F238E27FC236}">
                <a16:creationId xmlns="" xmlns:a16="http://schemas.microsoft.com/office/drawing/2014/main" id="{75410C1E-502B-4D3E-BD52-E69A08A6E0F7}"/>
              </a:ext>
            </a:extLst>
          </p:cNvPr>
          <p:cNvSpPr txBox="1"/>
          <p:nvPr/>
        </p:nvSpPr>
        <p:spPr>
          <a:xfrm>
            <a:off x="349099" y="538124"/>
            <a:ext cx="4913600" cy="1055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th-TH" sz="4000" b="1" dirty="0" smtClean="0">
                <a:solidFill>
                  <a:srgbClr val="0071A9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ข้อตกลง</a:t>
            </a:r>
            <a:r>
              <a:rPr lang="th-TH" sz="4000" b="1" dirty="0">
                <a:solidFill>
                  <a:srgbClr val="0071A9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ในการพัฒนางาน</a:t>
            </a:r>
          </a:p>
          <a:p>
            <a:pPr>
              <a:lnSpc>
                <a:spcPct val="80000"/>
              </a:lnSpc>
            </a:pP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(</a:t>
            </a:r>
            <a:r>
              <a:rPr lang="en-US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Performance Agreement : PA)</a:t>
            </a:r>
            <a:endParaRPr lang="th-TH" sz="3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5" name="กล่องข้อความ 14">
            <a:extLst>
              <a:ext uri="{FF2B5EF4-FFF2-40B4-BE49-F238E27FC236}">
                <a16:creationId xmlns="" xmlns:a16="http://schemas.microsoft.com/office/drawing/2014/main" id="{A7AD4FE4-0966-4B52-9FAA-9E21FBE418BC}"/>
              </a:ext>
            </a:extLst>
          </p:cNvPr>
          <p:cNvSpPr txBox="1"/>
          <p:nvPr/>
        </p:nvSpPr>
        <p:spPr>
          <a:xfrm>
            <a:off x="390147" y="1603567"/>
            <a:ext cx="4180115" cy="99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สำหรับข้าราชการครูและบุคลากรทางการศึกษา</a:t>
            </a:r>
          </a:p>
          <a:p>
            <a:pPr>
              <a:lnSpc>
                <a:spcPct val="80000"/>
              </a:lnSpc>
            </a:pP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ตำแหน่งครู </a:t>
            </a:r>
            <a:r>
              <a:rPr lang="th-TH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วิทย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ฐานะครูชำนาญ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</a:t>
            </a:r>
          </a:p>
          <a:p>
            <a:pPr>
              <a:lnSpc>
                <a:spcPct val="80000"/>
              </a:lnSpc>
            </a:pP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ประจำปีงบประมาณ พ.ศ.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2565 (ครั้งที่ 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)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6" name="รูปภาพ 15">
            <a:extLst>
              <a:ext uri="{FF2B5EF4-FFF2-40B4-BE49-F238E27FC236}">
                <a16:creationId xmlns="" xmlns:a16="http://schemas.microsoft.com/office/drawing/2014/main" id="{7235928C-6800-49E7-A1E8-4B6B7ECBFAF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62699" y="483654"/>
            <a:ext cx="1792101" cy="1610719"/>
          </a:xfrm>
          <a:prstGeom prst="rect">
            <a:avLst/>
          </a:prstGeom>
        </p:spPr>
      </p:pic>
      <p:pic>
        <p:nvPicPr>
          <p:cNvPr id="22" name="รูปภาพ 21">
            <a:extLst>
              <a:ext uri="{FF2B5EF4-FFF2-40B4-BE49-F238E27FC236}">
                <a16:creationId xmlns="" xmlns:a16="http://schemas.microsoft.com/office/drawing/2014/main" id="{5ECB277D-CF95-4F82-8B8F-32913A04A71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9108" y="2277293"/>
            <a:ext cx="1380044" cy="584635"/>
          </a:xfrm>
          <a:prstGeom prst="rect">
            <a:avLst/>
          </a:prstGeom>
        </p:spPr>
      </p:pic>
      <p:pic>
        <p:nvPicPr>
          <p:cNvPr id="23" name="รูปภาพ 22">
            <a:extLst>
              <a:ext uri="{FF2B5EF4-FFF2-40B4-BE49-F238E27FC236}">
                <a16:creationId xmlns="" xmlns:a16="http://schemas.microsoft.com/office/drawing/2014/main" id="{FFF59B72-4977-464C-8094-1D7D0995F5D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225" y="2276451"/>
            <a:ext cx="1621971" cy="477769"/>
          </a:xfrm>
          <a:prstGeom prst="rect">
            <a:avLst/>
          </a:prstGeom>
        </p:spPr>
      </p:pic>
      <p:sp>
        <p:nvSpPr>
          <p:cNvPr id="18" name="กล่องข้อความ 17">
            <a:extLst>
              <a:ext uri="{FF2B5EF4-FFF2-40B4-BE49-F238E27FC236}">
                <a16:creationId xmlns="" xmlns:a16="http://schemas.microsoft.com/office/drawing/2014/main" id="{B88764BE-B7C7-4DAE-86BA-17C12BA3BE12}"/>
              </a:ext>
            </a:extLst>
          </p:cNvPr>
          <p:cNvSpPr txBox="1"/>
          <p:nvPr/>
        </p:nvSpPr>
        <p:spPr>
          <a:xfrm>
            <a:off x="472975" y="2493179"/>
            <a:ext cx="3178829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th-TH" sz="1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 </a:t>
            </a:r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ตุลาคม พ.ศ. 2564 ถึงวันที่ 31 มีนาคม พ.ศ. 2565</a:t>
            </a:r>
          </a:p>
        </p:txBody>
      </p:sp>
    </p:spTree>
    <p:extLst>
      <p:ext uri="{BB962C8B-B14F-4D97-AF65-F5344CB8AC3E}">
        <p14:creationId xmlns:p14="http://schemas.microsoft.com/office/powerpoint/2010/main" val="38708484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>
            <a:extLst>
              <a:ext uri="{FF2B5EF4-FFF2-40B4-BE49-F238E27FC236}">
                <a16:creationId xmlns="" xmlns:a16="http://schemas.microsoft.com/office/drawing/2014/main" id="{165B102E-2EF6-43C7-802D-4B79D2BB50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" y="0"/>
            <a:ext cx="7555131" cy="10688638"/>
          </a:xfrm>
          <a:prstGeom prst="rect">
            <a:avLst/>
          </a:prstGeom>
        </p:spPr>
      </p:pic>
      <p:pic>
        <p:nvPicPr>
          <p:cNvPr id="7" name="รูปภาพ 6">
            <a:extLst>
              <a:ext uri="{FF2B5EF4-FFF2-40B4-BE49-F238E27FC236}">
                <a16:creationId xmlns="" xmlns:a16="http://schemas.microsoft.com/office/drawing/2014/main" id="{BF011B0A-93FA-4AB5-A563-653725ACD5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39" r="66632" b="38966"/>
          <a:stretch/>
        </p:blipFill>
        <p:spPr>
          <a:xfrm>
            <a:off x="3859" y="5786651"/>
            <a:ext cx="2520977" cy="736980"/>
          </a:xfrm>
          <a:prstGeom prst="rect">
            <a:avLst/>
          </a:prstGeom>
        </p:spPr>
      </p:pic>
      <p:pic>
        <p:nvPicPr>
          <p:cNvPr id="11" name="รูปภาพ 10">
            <a:extLst>
              <a:ext uri="{FF2B5EF4-FFF2-40B4-BE49-F238E27FC236}">
                <a16:creationId xmlns="" xmlns:a16="http://schemas.microsoft.com/office/drawing/2014/main" id="{EBD7E630-E8DB-405E-8D06-BE3059A5AD4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246" b="38967"/>
          <a:stretch/>
        </p:blipFill>
        <p:spPr>
          <a:xfrm>
            <a:off x="3859" y="6332560"/>
            <a:ext cx="7555131" cy="191071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="" xmlns:a16="http://schemas.microsoft.com/office/drawing/2014/main" id="{0125F15C-6C6F-44B2-92F0-EE00533319B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115" t="52223" b="29390"/>
          <a:stretch/>
        </p:blipFill>
        <p:spPr>
          <a:xfrm>
            <a:off x="6509982" y="5581934"/>
            <a:ext cx="1049008" cy="1965278"/>
          </a:xfrm>
          <a:prstGeom prst="rect">
            <a:avLst/>
          </a:prstGeom>
        </p:spPr>
      </p:pic>
      <p:pic>
        <p:nvPicPr>
          <p:cNvPr id="13" name="รูปภาพ 12">
            <a:extLst>
              <a:ext uri="{FF2B5EF4-FFF2-40B4-BE49-F238E27FC236}">
                <a16:creationId xmlns="" xmlns:a16="http://schemas.microsoft.com/office/drawing/2014/main" id="{0015A980-E9E3-4A4A-B64C-5FD5313D383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056" b="6663"/>
          <a:stretch/>
        </p:blipFill>
        <p:spPr>
          <a:xfrm>
            <a:off x="3859" y="7274256"/>
            <a:ext cx="7555131" cy="2702257"/>
          </a:xfrm>
          <a:prstGeom prst="rect">
            <a:avLst/>
          </a:prstGeom>
        </p:spPr>
      </p:pic>
      <p:sp>
        <p:nvSpPr>
          <p:cNvPr id="10" name="สี่เหลี่ยมผืนผ้า 9">
            <a:extLst>
              <a:ext uri="{FF2B5EF4-FFF2-40B4-BE49-F238E27FC236}">
                <a16:creationId xmlns="" xmlns:a16="http://schemas.microsoft.com/office/drawing/2014/main" id="{18E65BDB-1329-433D-8919-76C9B9FD9593}"/>
              </a:ext>
            </a:extLst>
          </p:cNvPr>
          <p:cNvSpPr/>
          <p:nvPr/>
        </p:nvSpPr>
        <p:spPr>
          <a:xfrm>
            <a:off x="1267965" y="5133147"/>
            <a:ext cx="49209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โรงเรียนหนองสูงสามัคคีวิทยา อำเภอหนองสูง จังหวัดมุกดาหาร</a:t>
            </a:r>
          </a:p>
          <a:p>
            <a:pPr algn="ctr"/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สำนักงานเขตพื้นที่การศึกษามัธยมศึกษามุกดาหาร</a:t>
            </a:r>
          </a:p>
          <a:p>
            <a:pPr algn="ctr"/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สำนักงานคณะกรรมการการศึกษาขั้นพื้นฐาน</a:t>
            </a:r>
            <a:b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กระทรวงศึกษาธิการ</a:t>
            </a:r>
          </a:p>
        </p:txBody>
      </p:sp>
      <p:pic>
        <p:nvPicPr>
          <p:cNvPr id="12" name="รูปภาพ 11">
            <a:extLst>
              <a:ext uri="{FF2B5EF4-FFF2-40B4-BE49-F238E27FC236}">
                <a16:creationId xmlns="" xmlns:a16="http://schemas.microsoft.com/office/drawing/2014/main" id="{7235928C-6800-49E7-A1E8-4B6B7ECBFAF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32366" y="3461330"/>
            <a:ext cx="1792101" cy="1610719"/>
          </a:xfrm>
          <a:prstGeom prst="rect">
            <a:avLst/>
          </a:prstGeom>
        </p:spPr>
      </p:pic>
      <p:pic>
        <p:nvPicPr>
          <p:cNvPr id="14" name="รูปภาพ 13">
            <a:extLst>
              <a:ext uri="{FF2B5EF4-FFF2-40B4-BE49-F238E27FC236}">
                <a16:creationId xmlns="" xmlns:a16="http://schemas.microsoft.com/office/drawing/2014/main" id="{5ECB277D-CF95-4F82-8B8F-32913A04A71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1684" y="4382522"/>
            <a:ext cx="1380044" cy="584635"/>
          </a:xfrm>
          <a:prstGeom prst="rect">
            <a:avLst/>
          </a:prstGeom>
        </p:spPr>
      </p:pic>
      <p:pic>
        <p:nvPicPr>
          <p:cNvPr id="15" name="รูปภาพ 14">
            <a:extLst>
              <a:ext uri="{FF2B5EF4-FFF2-40B4-BE49-F238E27FC236}">
                <a16:creationId xmlns="" xmlns:a16="http://schemas.microsoft.com/office/drawing/2014/main" id="{FFF59B72-4977-464C-8094-1D7D0995F5D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5323" y="4518950"/>
            <a:ext cx="1621971" cy="477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5582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>
            <a:extLst>
              <a:ext uri="{FF2B5EF4-FFF2-40B4-BE49-F238E27FC236}">
                <a16:creationId xmlns="" xmlns:a16="http://schemas.microsoft.com/office/drawing/2014/main" id="{165B102E-2EF6-43C7-802D-4B79D2BB50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" y="0"/>
            <a:ext cx="7555131" cy="10688638"/>
          </a:xfrm>
          <a:prstGeom prst="rect">
            <a:avLst/>
          </a:prstGeom>
        </p:spPr>
      </p:pic>
      <p:pic>
        <p:nvPicPr>
          <p:cNvPr id="3" name="รูปภาพ 2">
            <a:extLst>
              <a:ext uri="{FF2B5EF4-FFF2-40B4-BE49-F238E27FC236}">
                <a16:creationId xmlns="" xmlns:a16="http://schemas.microsoft.com/office/drawing/2014/main" id="{71503EBB-2FCB-4166-AC11-BCC7DE0084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11" r="66632" b="39094"/>
          <a:stretch/>
        </p:blipFill>
        <p:spPr>
          <a:xfrm>
            <a:off x="3859" y="5773003"/>
            <a:ext cx="2520977" cy="736980"/>
          </a:xfrm>
          <a:prstGeom prst="rect">
            <a:avLst/>
          </a:prstGeom>
        </p:spPr>
      </p:pic>
      <p:pic>
        <p:nvPicPr>
          <p:cNvPr id="8" name="รูปภาพ 7">
            <a:extLst>
              <a:ext uri="{FF2B5EF4-FFF2-40B4-BE49-F238E27FC236}">
                <a16:creationId xmlns="" xmlns:a16="http://schemas.microsoft.com/office/drawing/2014/main" id="{0DEDA250-36E6-45D9-9BBE-080C5980DBF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118" b="39094"/>
          <a:stretch/>
        </p:blipFill>
        <p:spPr>
          <a:xfrm>
            <a:off x="3859" y="6318912"/>
            <a:ext cx="7555131" cy="191071"/>
          </a:xfrm>
          <a:prstGeom prst="rect">
            <a:avLst/>
          </a:prstGeom>
        </p:spPr>
      </p:pic>
      <p:pic>
        <p:nvPicPr>
          <p:cNvPr id="6" name="รูปภาพ 5">
            <a:extLst>
              <a:ext uri="{FF2B5EF4-FFF2-40B4-BE49-F238E27FC236}">
                <a16:creationId xmlns="" xmlns:a16="http://schemas.microsoft.com/office/drawing/2014/main" id="{EC2406BA-22E9-4144-BDA3-8A0C811037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935" t="51968" b="29391"/>
          <a:stretch/>
        </p:blipFill>
        <p:spPr>
          <a:xfrm>
            <a:off x="6496334" y="5554639"/>
            <a:ext cx="1062656" cy="1992574"/>
          </a:xfrm>
          <a:prstGeom prst="rect">
            <a:avLst/>
          </a:prstGeom>
        </p:spPr>
      </p:pic>
      <p:pic>
        <p:nvPicPr>
          <p:cNvPr id="10" name="รูปภาพ 9">
            <a:extLst>
              <a:ext uri="{FF2B5EF4-FFF2-40B4-BE49-F238E27FC236}">
                <a16:creationId xmlns="" xmlns:a16="http://schemas.microsoft.com/office/drawing/2014/main" id="{F0A9524D-AEBD-40EB-9118-F9CFA3F6359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056" b="6790"/>
          <a:stretch/>
        </p:blipFill>
        <p:spPr>
          <a:xfrm>
            <a:off x="3859" y="7274256"/>
            <a:ext cx="7555131" cy="2688610"/>
          </a:xfrm>
          <a:prstGeom prst="rect">
            <a:avLst/>
          </a:prstGeom>
        </p:spPr>
      </p:pic>
      <p:sp>
        <p:nvSpPr>
          <p:cNvPr id="9" name="สี่เหลี่ยมผืนผ้า 8">
            <a:extLst>
              <a:ext uri="{FF2B5EF4-FFF2-40B4-BE49-F238E27FC236}">
                <a16:creationId xmlns="" xmlns:a16="http://schemas.microsoft.com/office/drawing/2014/main" id="{F3FF6A8A-68CC-462E-B53E-600E741F97BD}"/>
              </a:ext>
            </a:extLst>
          </p:cNvPr>
          <p:cNvSpPr/>
          <p:nvPr/>
        </p:nvSpPr>
        <p:spPr>
          <a:xfrm>
            <a:off x="1267965" y="5133147"/>
            <a:ext cx="49209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โรงเรียนหนองสูงสามัคคีวิทยา อำเภอหนองสูง จังหวัดมุกดาหาร</a:t>
            </a:r>
          </a:p>
          <a:p>
            <a:pPr algn="ctr"/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สำนักงานเขตพื้นที่การศึกษามัธยมศึกษามุกดาหาร</a:t>
            </a:r>
          </a:p>
          <a:p>
            <a:pPr algn="ctr"/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สำนักงานคณะกรรมการการศึกษาขั้นพื้นฐาน</a:t>
            </a:r>
            <a:b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กระทรวงศึกษาธิการ</a:t>
            </a:r>
          </a:p>
        </p:txBody>
      </p:sp>
      <p:pic>
        <p:nvPicPr>
          <p:cNvPr id="11" name="รูปภาพ 10">
            <a:extLst>
              <a:ext uri="{FF2B5EF4-FFF2-40B4-BE49-F238E27FC236}">
                <a16:creationId xmlns="" xmlns:a16="http://schemas.microsoft.com/office/drawing/2014/main" id="{7235928C-6800-49E7-A1E8-4B6B7ECBFAF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32366" y="3461330"/>
            <a:ext cx="1792101" cy="1610719"/>
          </a:xfrm>
          <a:prstGeom prst="rect">
            <a:avLst/>
          </a:prstGeom>
        </p:spPr>
      </p:pic>
      <p:pic>
        <p:nvPicPr>
          <p:cNvPr id="12" name="รูปภาพ 11">
            <a:extLst>
              <a:ext uri="{FF2B5EF4-FFF2-40B4-BE49-F238E27FC236}">
                <a16:creationId xmlns="" xmlns:a16="http://schemas.microsoft.com/office/drawing/2014/main" id="{5ECB277D-CF95-4F82-8B8F-32913A04A71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1684" y="4382522"/>
            <a:ext cx="1380044" cy="584635"/>
          </a:xfrm>
          <a:prstGeom prst="rect">
            <a:avLst/>
          </a:prstGeom>
        </p:spPr>
      </p:pic>
      <p:pic>
        <p:nvPicPr>
          <p:cNvPr id="13" name="รูปภาพ 12">
            <a:extLst>
              <a:ext uri="{FF2B5EF4-FFF2-40B4-BE49-F238E27FC236}">
                <a16:creationId xmlns="" xmlns:a16="http://schemas.microsoft.com/office/drawing/2014/main" id="{FFF59B72-4977-464C-8094-1D7D0995F5D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5323" y="4518950"/>
            <a:ext cx="1621971" cy="477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0550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>
            <a:extLst>
              <a:ext uri="{FF2B5EF4-FFF2-40B4-BE49-F238E27FC236}">
                <a16:creationId xmlns="" xmlns:a16="http://schemas.microsoft.com/office/drawing/2014/main" id="{165B102E-2EF6-43C7-802D-4B79D2BB50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" y="0"/>
            <a:ext cx="7555131" cy="10688638"/>
          </a:xfrm>
          <a:prstGeom prst="rect">
            <a:avLst/>
          </a:prstGeom>
        </p:spPr>
      </p:pic>
      <p:pic>
        <p:nvPicPr>
          <p:cNvPr id="3" name="รูปภาพ 2">
            <a:extLst>
              <a:ext uri="{FF2B5EF4-FFF2-40B4-BE49-F238E27FC236}">
                <a16:creationId xmlns="" xmlns:a16="http://schemas.microsoft.com/office/drawing/2014/main" id="{3EE5C11B-4E62-4D94-99EC-0CBE7812D5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11" r="66451" b="39222"/>
          <a:stretch/>
        </p:blipFill>
        <p:spPr>
          <a:xfrm>
            <a:off x="3859" y="5773003"/>
            <a:ext cx="2534625" cy="723332"/>
          </a:xfrm>
          <a:prstGeom prst="rect">
            <a:avLst/>
          </a:prstGeom>
        </p:spPr>
      </p:pic>
      <p:pic>
        <p:nvPicPr>
          <p:cNvPr id="8" name="รูปภาพ 7">
            <a:extLst>
              <a:ext uri="{FF2B5EF4-FFF2-40B4-BE49-F238E27FC236}">
                <a16:creationId xmlns="" xmlns:a16="http://schemas.microsoft.com/office/drawing/2014/main" id="{A6EB7885-9F57-49A7-A09D-8482032EA22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735" b="39222"/>
          <a:stretch/>
        </p:blipFill>
        <p:spPr>
          <a:xfrm>
            <a:off x="3859" y="6277970"/>
            <a:ext cx="7555131" cy="218365"/>
          </a:xfrm>
          <a:prstGeom prst="rect">
            <a:avLst/>
          </a:prstGeom>
        </p:spPr>
      </p:pic>
      <p:pic>
        <p:nvPicPr>
          <p:cNvPr id="6" name="รูปภาพ 5">
            <a:extLst>
              <a:ext uri="{FF2B5EF4-FFF2-40B4-BE49-F238E27FC236}">
                <a16:creationId xmlns="" xmlns:a16="http://schemas.microsoft.com/office/drawing/2014/main" id="{BD4555BC-9DE5-4602-974E-44B80DAAAA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115" t="52223" b="29646"/>
          <a:stretch/>
        </p:blipFill>
        <p:spPr>
          <a:xfrm>
            <a:off x="6509982" y="5581934"/>
            <a:ext cx="1049008" cy="1937982"/>
          </a:xfrm>
          <a:prstGeom prst="rect">
            <a:avLst/>
          </a:prstGeom>
        </p:spPr>
      </p:pic>
      <p:pic>
        <p:nvPicPr>
          <p:cNvPr id="10" name="รูปภาพ 9">
            <a:extLst>
              <a:ext uri="{FF2B5EF4-FFF2-40B4-BE49-F238E27FC236}">
                <a16:creationId xmlns="" xmlns:a16="http://schemas.microsoft.com/office/drawing/2014/main" id="{97BA3FE8-8C7D-4AEF-9431-C087E23E9C6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39" b="7046"/>
          <a:stretch/>
        </p:blipFill>
        <p:spPr>
          <a:xfrm>
            <a:off x="3859" y="7315200"/>
            <a:ext cx="7555131" cy="2620370"/>
          </a:xfrm>
          <a:prstGeom prst="rect">
            <a:avLst/>
          </a:prstGeom>
        </p:spPr>
      </p:pic>
      <p:sp>
        <p:nvSpPr>
          <p:cNvPr id="9" name="สี่เหลี่ยมผืนผ้า 8">
            <a:extLst>
              <a:ext uri="{FF2B5EF4-FFF2-40B4-BE49-F238E27FC236}">
                <a16:creationId xmlns="" xmlns:a16="http://schemas.microsoft.com/office/drawing/2014/main" id="{234AE5BA-95F7-4BB0-A3BD-83A6E8EB0AD7}"/>
              </a:ext>
            </a:extLst>
          </p:cNvPr>
          <p:cNvSpPr/>
          <p:nvPr/>
        </p:nvSpPr>
        <p:spPr>
          <a:xfrm>
            <a:off x="1267965" y="5133147"/>
            <a:ext cx="49209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โรงเรียนหนองสูงสามัคคีวิทยา อำเภอหนองสูง จังหวัดมุกดาหาร</a:t>
            </a:r>
          </a:p>
          <a:p>
            <a:pPr algn="ctr"/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สำนักงานเขตพื้นที่การศึกษามัธยมศึกษามุกดาหาร</a:t>
            </a:r>
          </a:p>
          <a:p>
            <a:pPr algn="ctr"/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สำนักงานคณะกรรมการการศึกษาขั้นพื้นฐาน</a:t>
            </a:r>
            <a:b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กระทรวงศึกษาธิการ</a:t>
            </a:r>
          </a:p>
        </p:txBody>
      </p:sp>
      <p:pic>
        <p:nvPicPr>
          <p:cNvPr id="11" name="รูปภาพ 10">
            <a:extLst>
              <a:ext uri="{FF2B5EF4-FFF2-40B4-BE49-F238E27FC236}">
                <a16:creationId xmlns="" xmlns:a16="http://schemas.microsoft.com/office/drawing/2014/main" id="{7235928C-6800-49E7-A1E8-4B6B7ECBFAF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32366" y="3461330"/>
            <a:ext cx="1792101" cy="1610719"/>
          </a:xfrm>
          <a:prstGeom prst="rect">
            <a:avLst/>
          </a:prstGeom>
        </p:spPr>
      </p:pic>
      <p:pic>
        <p:nvPicPr>
          <p:cNvPr id="12" name="รูปภาพ 11">
            <a:extLst>
              <a:ext uri="{FF2B5EF4-FFF2-40B4-BE49-F238E27FC236}">
                <a16:creationId xmlns="" xmlns:a16="http://schemas.microsoft.com/office/drawing/2014/main" id="{5ECB277D-CF95-4F82-8B8F-32913A04A71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1684" y="4382522"/>
            <a:ext cx="1380044" cy="584635"/>
          </a:xfrm>
          <a:prstGeom prst="rect">
            <a:avLst/>
          </a:prstGeom>
        </p:spPr>
      </p:pic>
      <p:pic>
        <p:nvPicPr>
          <p:cNvPr id="13" name="รูปภาพ 12">
            <a:extLst>
              <a:ext uri="{FF2B5EF4-FFF2-40B4-BE49-F238E27FC236}">
                <a16:creationId xmlns="" xmlns:a16="http://schemas.microsoft.com/office/drawing/2014/main" id="{FFF59B72-4977-464C-8094-1D7D0995F5D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5323" y="4518950"/>
            <a:ext cx="1621971" cy="477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4953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>
            <a:extLst>
              <a:ext uri="{FF2B5EF4-FFF2-40B4-BE49-F238E27FC236}">
                <a16:creationId xmlns="" xmlns:a16="http://schemas.microsoft.com/office/drawing/2014/main" id="{165B102E-2EF6-43C7-802D-4B79D2BB50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" y="0"/>
            <a:ext cx="7555131" cy="10688638"/>
          </a:xfrm>
          <a:prstGeom prst="rect">
            <a:avLst/>
          </a:prstGeom>
        </p:spPr>
      </p:pic>
      <p:pic>
        <p:nvPicPr>
          <p:cNvPr id="3" name="รูปภาพ 2">
            <a:extLst>
              <a:ext uri="{FF2B5EF4-FFF2-40B4-BE49-F238E27FC236}">
                <a16:creationId xmlns="" xmlns:a16="http://schemas.microsoft.com/office/drawing/2014/main" id="{C5B6A244-96FE-41AE-8E01-0044F0A4FB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39" r="66451" b="39094"/>
          <a:stretch/>
        </p:blipFill>
        <p:spPr>
          <a:xfrm>
            <a:off x="3859" y="5786651"/>
            <a:ext cx="2534625" cy="723332"/>
          </a:xfrm>
          <a:prstGeom prst="rect">
            <a:avLst/>
          </a:prstGeom>
        </p:spPr>
      </p:pic>
      <p:pic>
        <p:nvPicPr>
          <p:cNvPr id="8" name="รูปภาพ 7">
            <a:extLst>
              <a:ext uri="{FF2B5EF4-FFF2-40B4-BE49-F238E27FC236}">
                <a16:creationId xmlns="" xmlns:a16="http://schemas.microsoft.com/office/drawing/2014/main" id="{73F2F7B0-ADC8-42E0-A451-CACB1CABD97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91" b="39094"/>
          <a:stretch/>
        </p:blipFill>
        <p:spPr>
          <a:xfrm>
            <a:off x="3859" y="6305266"/>
            <a:ext cx="7555131" cy="204717"/>
          </a:xfrm>
          <a:prstGeom prst="rect">
            <a:avLst/>
          </a:prstGeom>
        </p:spPr>
      </p:pic>
      <p:pic>
        <p:nvPicPr>
          <p:cNvPr id="6" name="รูปภาพ 5">
            <a:extLst>
              <a:ext uri="{FF2B5EF4-FFF2-40B4-BE49-F238E27FC236}">
                <a16:creationId xmlns="" xmlns:a16="http://schemas.microsoft.com/office/drawing/2014/main" id="{6C757546-4DCE-4D91-895D-79BDCE5006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96" t="52351" b="29135"/>
          <a:stretch/>
        </p:blipFill>
        <p:spPr>
          <a:xfrm>
            <a:off x="6523630" y="5595582"/>
            <a:ext cx="1035360" cy="1978925"/>
          </a:xfrm>
          <a:prstGeom prst="rect">
            <a:avLst/>
          </a:prstGeom>
        </p:spPr>
      </p:pic>
      <p:pic>
        <p:nvPicPr>
          <p:cNvPr id="10" name="รูปภาพ 9">
            <a:extLst>
              <a:ext uri="{FF2B5EF4-FFF2-40B4-BE49-F238E27FC236}">
                <a16:creationId xmlns="" xmlns:a16="http://schemas.microsoft.com/office/drawing/2014/main" id="{E2227B1F-6373-4101-A9F0-268D55156AF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77" b="7429"/>
          <a:stretch/>
        </p:blipFill>
        <p:spPr>
          <a:xfrm>
            <a:off x="3859" y="7383438"/>
            <a:ext cx="7555131" cy="2511189"/>
          </a:xfrm>
          <a:prstGeom prst="rect">
            <a:avLst/>
          </a:prstGeom>
        </p:spPr>
      </p:pic>
      <p:sp>
        <p:nvSpPr>
          <p:cNvPr id="9" name="สี่เหลี่ยมผืนผ้า 8">
            <a:extLst>
              <a:ext uri="{FF2B5EF4-FFF2-40B4-BE49-F238E27FC236}">
                <a16:creationId xmlns="" xmlns:a16="http://schemas.microsoft.com/office/drawing/2014/main" id="{0995A3DC-FC6D-4246-8347-6B3B12357B10}"/>
              </a:ext>
            </a:extLst>
          </p:cNvPr>
          <p:cNvSpPr/>
          <p:nvPr/>
        </p:nvSpPr>
        <p:spPr>
          <a:xfrm>
            <a:off x="1267965" y="5133147"/>
            <a:ext cx="49209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โรงเรียนหนองสูงสามัคคีวิทยา อำเภอหนองสูง จังหวัดมุกดาหาร</a:t>
            </a:r>
          </a:p>
          <a:p>
            <a:pPr algn="ctr"/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สำนักงานเขตพื้นที่การศึกษามัธยมศึกษามุกดาหาร</a:t>
            </a:r>
          </a:p>
          <a:p>
            <a:pPr algn="ctr"/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สำนักงานคณะกรรมการการศึกษาขั้นพื้นฐาน</a:t>
            </a:r>
            <a:b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กระทรวงศึกษาธิการ</a:t>
            </a:r>
          </a:p>
        </p:txBody>
      </p:sp>
      <p:pic>
        <p:nvPicPr>
          <p:cNvPr id="11" name="รูปภาพ 10">
            <a:extLst>
              <a:ext uri="{FF2B5EF4-FFF2-40B4-BE49-F238E27FC236}">
                <a16:creationId xmlns="" xmlns:a16="http://schemas.microsoft.com/office/drawing/2014/main" id="{7235928C-6800-49E7-A1E8-4B6B7ECBFAF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32366" y="3461330"/>
            <a:ext cx="1792101" cy="1610719"/>
          </a:xfrm>
          <a:prstGeom prst="rect">
            <a:avLst/>
          </a:prstGeom>
        </p:spPr>
      </p:pic>
      <p:pic>
        <p:nvPicPr>
          <p:cNvPr id="12" name="รูปภาพ 11">
            <a:extLst>
              <a:ext uri="{FF2B5EF4-FFF2-40B4-BE49-F238E27FC236}">
                <a16:creationId xmlns="" xmlns:a16="http://schemas.microsoft.com/office/drawing/2014/main" id="{5ECB277D-CF95-4F82-8B8F-32913A04A71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1684" y="4382522"/>
            <a:ext cx="1380044" cy="584635"/>
          </a:xfrm>
          <a:prstGeom prst="rect">
            <a:avLst/>
          </a:prstGeom>
        </p:spPr>
      </p:pic>
      <p:pic>
        <p:nvPicPr>
          <p:cNvPr id="13" name="รูปภาพ 12">
            <a:extLst>
              <a:ext uri="{FF2B5EF4-FFF2-40B4-BE49-F238E27FC236}">
                <a16:creationId xmlns="" xmlns:a16="http://schemas.microsoft.com/office/drawing/2014/main" id="{FFF59B72-4977-464C-8094-1D7D0995F5D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5323" y="4518950"/>
            <a:ext cx="1621971" cy="477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329850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ธีมของ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ธีมของ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ธีมของ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3810</TotalTime>
  <Words>512</Words>
  <Application>Microsoft Office PowerPoint</Application>
  <PresentationFormat>กำหนดเอง</PresentationFormat>
  <Paragraphs>75</Paragraphs>
  <Slides>10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6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10</vt:i4>
      </vt:variant>
    </vt:vector>
  </HeadingPairs>
  <TitlesOfParts>
    <vt:vector size="17" baseType="lpstr">
      <vt:lpstr>Arial</vt:lpstr>
      <vt:lpstr>TH Sarabun New</vt:lpstr>
      <vt:lpstr>Cordia New</vt:lpstr>
      <vt:lpstr>Calibri Light</vt:lpstr>
      <vt:lpstr>Angsana New</vt:lpstr>
      <vt:lpstr>Calibri</vt:lpstr>
      <vt:lpstr>ธีมของ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ASUS</dc:creator>
  <cp:lastModifiedBy>OK COM</cp:lastModifiedBy>
  <cp:revision>920</cp:revision>
  <cp:lastPrinted>2022-01-26T10:36:33Z</cp:lastPrinted>
  <dcterms:created xsi:type="dcterms:W3CDTF">2020-07-02T05:42:55Z</dcterms:created>
  <dcterms:modified xsi:type="dcterms:W3CDTF">2022-01-28T08:23:11Z</dcterms:modified>
</cp:coreProperties>
</file>